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naheim" panose="020B0604020202020204" charset="0"/>
      <p:regular r:id="rId25"/>
      <p:bold r:id="rId26"/>
    </p:embeddedFont>
    <p:embeddedFont>
      <p:font typeface="Libre Baskerville" panose="02000000000000000000" pitchFamily="2" charset="0"/>
      <p:regular r:id="rId27"/>
      <p:bold r:id="rId28"/>
      <p:italic r:id="rId29"/>
      <p:boldItalic r:id="rId30"/>
    </p:embeddedFont>
    <p:embeddedFont>
      <p:font typeface="Nunito Light" pitchFamily="2" charset="0"/>
      <p:regular r:id="rId31"/>
      <p:italic r:id="rId32"/>
    </p:embeddedFont>
    <p:embeddedFont>
      <p:font typeface="Source Sans 3"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Gfjaf7nR0ZIRFOVJ1hB8sWN/b8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71" autoAdjust="0"/>
  </p:normalViewPr>
  <p:slideViewPr>
    <p:cSldViewPr snapToGrid="0">
      <p:cViewPr varScale="1">
        <p:scale>
          <a:sx n="75" d="100"/>
          <a:sy n="75" d="100"/>
        </p:scale>
        <p:origin x="10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1" name="Google Shape;63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9"/>
        <p:cNvGrpSpPr/>
        <p:nvPr/>
      </p:nvGrpSpPr>
      <p:grpSpPr>
        <a:xfrm>
          <a:off x="0" y="0"/>
          <a:ext cx="0" cy="0"/>
          <a:chOff x="0" y="0"/>
          <a:chExt cx="0" cy="0"/>
        </a:xfrm>
      </p:grpSpPr>
      <p:sp>
        <p:nvSpPr>
          <p:cNvPr id="3030" name="Google Shape;30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1" name="Google Shape;3031;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4" name="Google Shape;34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3" name="Google Shape;3503;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4"/>
        <p:cNvGrpSpPr/>
        <p:nvPr/>
      </p:nvGrpSpPr>
      <p:grpSpPr>
        <a:xfrm>
          <a:off x="0" y="0"/>
          <a:ext cx="0" cy="0"/>
          <a:chOff x="0" y="0"/>
          <a:chExt cx="0" cy="0"/>
        </a:xfrm>
      </p:grpSpPr>
      <p:sp>
        <p:nvSpPr>
          <p:cNvPr id="3965" name="Google Shape;3965;g3aa49d3dc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6" name="Google Shape;3966;g3aa49d3dc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1"/>
        <p:cNvGrpSpPr/>
        <p:nvPr/>
      </p:nvGrpSpPr>
      <p:grpSpPr>
        <a:xfrm>
          <a:off x="0" y="0"/>
          <a:ext cx="0" cy="0"/>
          <a:chOff x="0" y="0"/>
          <a:chExt cx="0" cy="0"/>
        </a:xfrm>
      </p:grpSpPr>
      <p:sp>
        <p:nvSpPr>
          <p:cNvPr id="3972" name="Google Shape;397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3" name="Google Shape;3973;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4"/>
        <p:cNvGrpSpPr/>
        <p:nvPr/>
      </p:nvGrpSpPr>
      <p:grpSpPr>
        <a:xfrm>
          <a:off x="0" y="0"/>
          <a:ext cx="0" cy="0"/>
          <a:chOff x="0" y="0"/>
          <a:chExt cx="0" cy="0"/>
        </a:xfrm>
      </p:grpSpPr>
      <p:sp>
        <p:nvSpPr>
          <p:cNvPr id="4435" name="Google Shape;44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6" name="Google Shape;4436;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3" name="Google Shape;4443;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4"/>
        <p:cNvGrpSpPr/>
        <p:nvPr/>
      </p:nvGrpSpPr>
      <p:grpSpPr>
        <a:xfrm>
          <a:off x="0" y="0"/>
          <a:ext cx="0" cy="0"/>
          <a:chOff x="0" y="0"/>
          <a:chExt cx="0" cy="0"/>
        </a:xfrm>
      </p:grpSpPr>
      <p:sp>
        <p:nvSpPr>
          <p:cNvPr id="4905" name="Google Shape;490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6" name="Google Shape;49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4"/>
        <p:cNvGrpSpPr/>
        <p:nvPr/>
      </p:nvGrpSpPr>
      <p:grpSpPr>
        <a:xfrm>
          <a:off x="0" y="0"/>
          <a:ext cx="0" cy="0"/>
          <a:chOff x="0" y="0"/>
          <a:chExt cx="0" cy="0"/>
        </a:xfrm>
      </p:grpSpPr>
      <p:sp>
        <p:nvSpPr>
          <p:cNvPr id="4915" name="Google Shape;49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6" name="Google Shape;4916;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7"/>
        <p:cNvGrpSpPr/>
        <p:nvPr/>
      </p:nvGrpSpPr>
      <p:grpSpPr>
        <a:xfrm>
          <a:off x="0" y="0"/>
          <a:ext cx="0" cy="0"/>
          <a:chOff x="0" y="0"/>
          <a:chExt cx="0" cy="0"/>
        </a:xfrm>
      </p:grpSpPr>
      <p:sp>
        <p:nvSpPr>
          <p:cNvPr id="5378" name="Google Shape;537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9" name="Google Shape;53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Google Shape;110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5"/>
        <p:cNvGrpSpPr/>
        <p:nvPr/>
      </p:nvGrpSpPr>
      <p:grpSpPr>
        <a:xfrm>
          <a:off x="0" y="0"/>
          <a:ext cx="0" cy="0"/>
          <a:chOff x="0" y="0"/>
          <a:chExt cx="0" cy="0"/>
        </a:xfrm>
      </p:grpSpPr>
      <p:sp>
        <p:nvSpPr>
          <p:cNvPr id="5386" name="Google Shape;538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7" name="Google Shape;5387;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0" name="Google Shape;58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5"/>
        <p:cNvGrpSpPr/>
        <p:nvPr/>
      </p:nvGrpSpPr>
      <p:grpSpPr>
        <a:xfrm>
          <a:off x="0" y="0"/>
          <a:ext cx="0" cy="0"/>
          <a:chOff x="0" y="0"/>
          <a:chExt cx="0" cy="0"/>
        </a:xfrm>
      </p:grpSpPr>
      <p:sp>
        <p:nvSpPr>
          <p:cNvPr id="5856" name="Google Shape;585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7" name="Google Shape;5857;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3" name="Google Shape;16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1" name="Google Shape;1621;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4" name="Google Shape;20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1" name="Google Shape;2551;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4" name="Google Shape;301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78468f340009dfc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78468f340009dfc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3"/>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10" name="Google Shape;10;p23"/>
          <p:cNvGrpSpPr/>
          <p:nvPr/>
        </p:nvGrpSpPr>
        <p:grpSpPr>
          <a:xfrm>
            <a:off x="142661" y="137224"/>
            <a:ext cx="8858677" cy="4869053"/>
            <a:chOff x="246225" y="895325"/>
            <a:chExt cx="7115975" cy="3911200"/>
          </a:xfrm>
        </p:grpSpPr>
        <p:sp>
          <p:nvSpPr>
            <p:cNvPr id="11" name="Google Shape;11;p23"/>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3"/>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3"/>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3"/>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3"/>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3"/>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3"/>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3"/>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 name="Google Shape;19;p23"/>
          <p:cNvSpPr txBox="1">
            <a:spLocks noGrp="1"/>
          </p:cNvSpPr>
          <p:nvPr>
            <p:ph type="ctrTitle"/>
          </p:nvPr>
        </p:nvSpPr>
        <p:spPr>
          <a:xfrm>
            <a:off x="2361575" y="1453450"/>
            <a:ext cx="4421100" cy="2055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5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20" name="Google Shape;20;p23"/>
          <p:cNvSpPr txBox="1">
            <a:spLocks noGrp="1"/>
          </p:cNvSpPr>
          <p:nvPr>
            <p:ph type="subTitle" idx="1"/>
          </p:nvPr>
        </p:nvSpPr>
        <p:spPr>
          <a:xfrm>
            <a:off x="2494100" y="3578625"/>
            <a:ext cx="4155900" cy="475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0"/>
        <p:cNvGrpSpPr/>
        <p:nvPr/>
      </p:nvGrpSpPr>
      <p:grpSpPr>
        <a:xfrm>
          <a:off x="0" y="0"/>
          <a:ext cx="0" cy="0"/>
          <a:chOff x="0" y="0"/>
          <a:chExt cx="0" cy="0"/>
        </a:xfrm>
      </p:grpSpPr>
      <p:pic>
        <p:nvPicPr>
          <p:cNvPr id="151" name="Google Shape;151;p33"/>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152" name="Google Shape;152;p33"/>
          <p:cNvGrpSpPr/>
          <p:nvPr/>
        </p:nvGrpSpPr>
        <p:grpSpPr>
          <a:xfrm>
            <a:off x="142661" y="137224"/>
            <a:ext cx="8858677" cy="4869053"/>
            <a:chOff x="246225" y="895325"/>
            <a:chExt cx="7115975" cy="3911200"/>
          </a:xfrm>
        </p:grpSpPr>
        <p:sp>
          <p:nvSpPr>
            <p:cNvPr id="153" name="Google Shape;153;p33"/>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3"/>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3"/>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3"/>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3"/>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3"/>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3"/>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3"/>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 name="Google Shape;161;p33"/>
          <p:cNvGrpSpPr/>
          <p:nvPr/>
        </p:nvGrpSpPr>
        <p:grpSpPr>
          <a:xfrm>
            <a:off x="565056" y="519563"/>
            <a:ext cx="8012737" cy="4104778"/>
            <a:chOff x="585525" y="1202450"/>
            <a:chExt cx="6436450" cy="3297275"/>
          </a:xfrm>
        </p:grpSpPr>
        <p:sp>
          <p:nvSpPr>
            <p:cNvPr id="162" name="Google Shape;162;p33"/>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3"/>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3"/>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3"/>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3"/>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3"/>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3"/>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3"/>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3"/>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3"/>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3"/>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3"/>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3"/>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3"/>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3"/>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3"/>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3"/>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3"/>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3"/>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3"/>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33"/>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3"/>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3"/>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3"/>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3"/>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3"/>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3"/>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3"/>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3"/>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3"/>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3"/>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3"/>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3"/>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3"/>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3"/>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3"/>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3"/>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3"/>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3"/>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3"/>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3"/>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3"/>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3"/>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3"/>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3"/>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3"/>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3"/>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3"/>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3"/>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3"/>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3"/>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3"/>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3"/>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3"/>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3"/>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3"/>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3"/>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3"/>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3"/>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3"/>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3"/>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3"/>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3"/>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3"/>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3"/>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3"/>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3"/>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3"/>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3"/>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3"/>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3"/>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3"/>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3"/>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3"/>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3"/>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3"/>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3"/>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3"/>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3"/>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3"/>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3"/>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3"/>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3"/>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3"/>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3"/>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3"/>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3"/>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3"/>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3"/>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3"/>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3"/>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3"/>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3"/>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3"/>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3"/>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3"/>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3"/>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3"/>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3"/>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3"/>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3"/>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3"/>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3"/>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3"/>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3"/>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3"/>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3"/>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3"/>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3"/>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3"/>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3"/>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3"/>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3"/>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3"/>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3"/>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3"/>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3"/>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3"/>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3"/>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3"/>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3"/>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3"/>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3"/>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3"/>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3"/>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3"/>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3"/>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3"/>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3"/>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3"/>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3"/>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3"/>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3"/>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3"/>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3"/>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3"/>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3"/>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3"/>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3"/>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3"/>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3"/>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3"/>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3"/>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3"/>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3"/>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3"/>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3"/>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3"/>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3"/>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3"/>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3"/>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3"/>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3"/>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3"/>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3"/>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3"/>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3"/>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3"/>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3"/>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3"/>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3"/>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3"/>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3"/>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3"/>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3"/>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3"/>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3"/>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3"/>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3"/>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3"/>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3"/>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3"/>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3"/>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3"/>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3"/>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3"/>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3"/>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3"/>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3"/>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3"/>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3"/>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3"/>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3"/>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3"/>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3"/>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3"/>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3"/>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3"/>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3"/>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3"/>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3"/>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3"/>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3"/>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3"/>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3"/>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3"/>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3"/>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3"/>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3"/>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3"/>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3"/>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3"/>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3"/>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3"/>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3"/>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3"/>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3"/>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3"/>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3"/>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3"/>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3"/>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3"/>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3"/>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3"/>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3"/>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3"/>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3"/>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3"/>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3"/>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3"/>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3"/>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3"/>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3"/>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3"/>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3"/>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3"/>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3"/>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3"/>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3"/>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3"/>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3"/>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3"/>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3"/>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3"/>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3"/>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3"/>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3"/>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3"/>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3"/>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3"/>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3"/>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3"/>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3"/>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3"/>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3"/>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3"/>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3"/>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3"/>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3"/>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3"/>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3"/>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3"/>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3"/>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3"/>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3"/>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3"/>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3"/>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3"/>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3"/>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3"/>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3"/>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3"/>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3"/>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3"/>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3"/>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3"/>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3"/>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3"/>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3"/>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3"/>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3"/>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3"/>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3"/>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3"/>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3"/>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3"/>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3"/>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3"/>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3"/>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3"/>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3"/>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3"/>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3"/>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3"/>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3"/>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3"/>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3"/>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3"/>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3"/>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3"/>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3"/>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3"/>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3"/>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3"/>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3"/>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3"/>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3"/>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3"/>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3"/>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3"/>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3"/>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3"/>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3"/>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3"/>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3"/>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3"/>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3"/>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3"/>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3"/>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3"/>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3"/>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3"/>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3"/>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3"/>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3"/>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3"/>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3"/>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3"/>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3"/>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3"/>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3"/>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3"/>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3"/>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3"/>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3"/>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3"/>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3"/>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3"/>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3"/>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3"/>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3"/>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3"/>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3"/>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3"/>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3"/>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3"/>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3"/>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3"/>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3"/>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3"/>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3"/>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3"/>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3"/>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3"/>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3"/>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3"/>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3"/>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3"/>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3"/>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3"/>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3"/>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3"/>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3"/>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3"/>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3"/>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3"/>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3"/>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3"/>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3"/>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3"/>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3"/>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3"/>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3"/>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3"/>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3"/>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3"/>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3"/>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3"/>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3"/>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3"/>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3"/>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3"/>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3"/>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3"/>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3"/>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3"/>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3"/>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3"/>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3"/>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3"/>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3"/>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3"/>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3"/>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3"/>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3"/>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3"/>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3"/>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3"/>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3"/>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3"/>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3"/>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3"/>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3"/>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3"/>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3"/>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3"/>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3"/>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3"/>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3"/>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3"/>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3"/>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3"/>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3"/>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3"/>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3"/>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3"/>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3"/>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3"/>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3"/>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3"/>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3"/>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3"/>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3"/>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3"/>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3"/>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3"/>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3"/>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3"/>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3"/>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3"/>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3"/>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3"/>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3"/>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3"/>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3"/>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3"/>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3"/>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3"/>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3"/>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3"/>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3"/>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3"/>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3"/>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3"/>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3"/>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3"/>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3"/>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3"/>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3"/>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3"/>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3"/>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3"/>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3"/>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3"/>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18"/>
        <p:cNvGrpSpPr/>
        <p:nvPr/>
      </p:nvGrpSpPr>
      <p:grpSpPr>
        <a:xfrm>
          <a:off x="0" y="0"/>
          <a:ext cx="0" cy="0"/>
          <a:chOff x="0" y="0"/>
          <a:chExt cx="0" cy="0"/>
        </a:xfrm>
      </p:grpSpPr>
      <p:pic>
        <p:nvPicPr>
          <p:cNvPr id="619" name="Google Shape;619;p34"/>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620" name="Google Shape;620;p34"/>
          <p:cNvGrpSpPr/>
          <p:nvPr/>
        </p:nvGrpSpPr>
        <p:grpSpPr>
          <a:xfrm>
            <a:off x="142661" y="137224"/>
            <a:ext cx="8858677" cy="4869053"/>
            <a:chOff x="246225" y="895325"/>
            <a:chExt cx="7115975" cy="3911200"/>
          </a:xfrm>
        </p:grpSpPr>
        <p:sp>
          <p:nvSpPr>
            <p:cNvPr id="621" name="Google Shape;621;p34"/>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4"/>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4"/>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4"/>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4"/>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4"/>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4"/>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4"/>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
        <p:cNvGrpSpPr/>
        <p:nvPr/>
      </p:nvGrpSpPr>
      <p:grpSpPr>
        <a:xfrm>
          <a:off x="0" y="0"/>
          <a:ext cx="0" cy="0"/>
          <a:chOff x="0" y="0"/>
          <a:chExt cx="0" cy="0"/>
        </a:xfrm>
      </p:grpSpPr>
      <p:pic>
        <p:nvPicPr>
          <p:cNvPr id="22" name="Google Shape;22;p24"/>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23" name="Google Shape;23;p24"/>
          <p:cNvGrpSpPr/>
          <p:nvPr/>
        </p:nvGrpSpPr>
        <p:grpSpPr>
          <a:xfrm>
            <a:off x="142661" y="137224"/>
            <a:ext cx="8858677" cy="4869053"/>
            <a:chOff x="246225" y="895325"/>
            <a:chExt cx="7115975" cy="3911200"/>
          </a:xfrm>
        </p:grpSpPr>
        <p:sp>
          <p:nvSpPr>
            <p:cNvPr id="24" name="Google Shape;24;p24"/>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4"/>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4"/>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4"/>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4"/>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4"/>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4"/>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4"/>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 name="Google Shape;32;p24"/>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33" name="Google Shape;33;p24"/>
          <p:cNvSpPr txBox="1">
            <a:spLocks noGrp="1"/>
          </p:cNvSpPr>
          <p:nvPr>
            <p:ph type="subTitle" idx="1"/>
          </p:nvPr>
        </p:nvSpPr>
        <p:spPr>
          <a:xfrm>
            <a:off x="796000" y="2111290"/>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 name="Google Shape;34;p24"/>
          <p:cNvSpPr txBox="1">
            <a:spLocks noGrp="1"/>
          </p:cNvSpPr>
          <p:nvPr>
            <p:ph type="subTitle" idx="2"/>
          </p:nvPr>
        </p:nvSpPr>
        <p:spPr>
          <a:xfrm>
            <a:off x="3442015" y="2111290"/>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24"/>
          <p:cNvSpPr txBox="1">
            <a:spLocks noGrp="1"/>
          </p:cNvSpPr>
          <p:nvPr>
            <p:ph type="subTitle" idx="3"/>
          </p:nvPr>
        </p:nvSpPr>
        <p:spPr>
          <a:xfrm>
            <a:off x="796000" y="3844474"/>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p24"/>
          <p:cNvSpPr txBox="1">
            <a:spLocks noGrp="1"/>
          </p:cNvSpPr>
          <p:nvPr>
            <p:ph type="subTitle" idx="4"/>
          </p:nvPr>
        </p:nvSpPr>
        <p:spPr>
          <a:xfrm>
            <a:off x="3442015" y="3844474"/>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24"/>
          <p:cNvSpPr txBox="1">
            <a:spLocks noGrp="1"/>
          </p:cNvSpPr>
          <p:nvPr>
            <p:ph type="subTitle" idx="5"/>
          </p:nvPr>
        </p:nvSpPr>
        <p:spPr>
          <a:xfrm>
            <a:off x="6088037" y="2111290"/>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24"/>
          <p:cNvSpPr txBox="1">
            <a:spLocks noGrp="1"/>
          </p:cNvSpPr>
          <p:nvPr>
            <p:ph type="subTitle" idx="6"/>
          </p:nvPr>
        </p:nvSpPr>
        <p:spPr>
          <a:xfrm>
            <a:off x="6088037" y="3844474"/>
            <a:ext cx="22599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9" name="Google Shape;39;p24"/>
          <p:cNvSpPr txBox="1">
            <a:spLocks noGrp="1"/>
          </p:cNvSpPr>
          <p:nvPr>
            <p:ph type="title" idx="7"/>
          </p:nvPr>
        </p:nvSpPr>
        <p:spPr>
          <a:xfrm>
            <a:off x="1565904" y="1332025"/>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0" name="Google Shape;40;p24"/>
          <p:cNvSpPr txBox="1">
            <a:spLocks noGrp="1"/>
          </p:cNvSpPr>
          <p:nvPr>
            <p:ph type="title" idx="8"/>
          </p:nvPr>
        </p:nvSpPr>
        <p:spPr>
          <a:xfrm>
            <a:off x="1565904" y="3064624"/>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1" name="Google Shape;41;p24"/>
          <p:cNvSpPr txBox="1">
            <a:spLocks noGrp="1"/>
          </p:cNvSpPr>
          <p:nvPr>
            <p:ph type="title" idx="9"/>
          </p:nvPr>
        </p:nvSpPr>
        <p:spPr>
          <a:xfrm>
            <a:off x="4211919" y="1332025"/>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2" name="Google Shape;42;p24"/>
          <p:cNvSpPr txBox="1">
            <a:spLocks noGrp="1"/>
          </p:cNvSpPr>
          <p:nvPr>
            <p:ph type="title" idx="13"/>
          </p:nvPr>
        </p:nvSpPr>
        <p:spPr>
          <a:xfrm>
            <a:off x="4211919" y="3064624"/>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3" name="Google Shape;43;p24"/>
          <p:cNvSpPr txBox="1">
            <a:spLocks noGrp="1"/>
          </p:cNvSpPr>
          <p:nvPr>
            <p:ph type="title" idx="14"/>
          </p:nvPr>
        </p:nvSpPr>
        <p:spPr>
          <a:xfrm>
            <a:off x="6857941" y="1332025"/>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4" name="Google Shape;44;p24"/>
          <p:cNvSpPr txBox="1">
            <a:spLocks noGrp="1"/>
          </p:cNvSpPr>
          <p:nvPr>
            <p:ph type="title" idx="15"/>
          </p:nvPr>
        </p:nvSpPr>
        <p:spPr>
          <a:xfrm>
            <a:off x="6857941" y="3064624"/>
            <a:ext cx="7203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200" b="1"/>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45" name="Google Shape;45;p24"/>
          <p:cNvSpPr txBox="1">
            <a:spLocks noGrp="1"/>
          </p:cNvSpPr>
          <p:nvPr>
            <p:ph type="subTitle" idx="16"/>
          </p:nvPr>
        </p:nvSpPr>
        <p:spPr>
          <a:xfrm>
            <a:off x="796000" y="1779408"/>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46" name="Google Shape;46;p24"/>
          <p:cNvSpPr txBox="1">
            <a:spLocks noGrp="1"/>
          </p:cNvSpPr>
          <p:nvPr>
            <p:ph type="subTitle" idx="17"/>
          </p:nvPr>
        </p:nvSpPr>
        <p:spPr>
          <a:xfrm>
            <a:off x="3442015" y="1779408"/>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47" name="Google Shape;47;p24"/>
          <p:cNvSpPr txBox="1">
            <a:spLocks noGrp="1"/>
          </p:cNvSpPr>
          <p:nvPr>
            <p:ph type="subTitle" idx="18"/>
          </p:nvPr>
        </p:nvSpPr>
        <p:spPr>
          <a:xfrm>
            <a:off x="6088037" y="1779408"/>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48" name="Google Shape;48;p24"/>
          <p:cNvSpPr txBox="1">
            <a:spLocks noGrp="1"/>
          </p:cNvSpPr>
          <p:nvPr>
            <p:ph type="subTitle" idx="19"/>
          </p:nvPr>
        </p:nvSpPr>
        <p:spPr>
          <a:xfrm>
            <a:off x="796000" y="3512074"/>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49" name="Google Shape;49;p24"/>
          <p:cNvSpPr txBox="1">
            <a:spLocks noGrp="1"/>
          </p:cNvSpPr>
          <p:nvPr>
            <p:ph type="subTitle" idx="20"/>
          </p:nvPr>
        </p:nvSpPr>
        <p:spPr>
          <a:xfrm>
            <a:off x="3442015" y="3512074"/>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50" name="Google Shape;50;p24"/>
          <p:cNvSpPr txBox="1">
            <a:spLocks noGrp="1"/>
          </p:cNvSpPr>
          <p:nvPr>
            <p:ph type="subTitle" idx="21"/>
          </p:nvPr>
        </p:nvSpPr>
        <p:spPr>
          <a:xfrm>
            <a:off x="6088037" y="3512074"/>
            <a:ext cx="2259900" cy="4848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l">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pic>
        <p:nvPicPr>
          <p:cNvPr id="52" name="Google Shape;52;p25"/>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53" name="Google Shape;53;p25"/>
          <p:cNvGrpSpPr/>
          <p:nvPr/>
        </p:nvGrpSpPr>
        <p:grpSpPr>
          <a:xfrm>
            <a:off x="142661" y="137224"/>
            <a:ext cx="8858677" cy="4869053"/>
            <a:chOff x="246225" y="895325"/>
            <a:chExt cx="7115975" cy="3911200"/>
          </a:xfrm>
        </p:grpSpPr>
        <p:sp>
          <p:nvSpPr>
            <p:cNvPr id="54" name="Google Shape;54;p25"/>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5"/>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5"/>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5"/>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5"/>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5"/>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5"/>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5"/>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25"/>
          <p:cNvSpPr txBox="1">
            <a:spLocks noGrp="1"/>
          </p:cNvSpPr>
          <p:nvPr>
            <p:ph type="title"/>
          </p:nvPr>
        </p:nvSpPr>
        <p:spPr>
          <a:xfrm>
            <a:off x="2477400" y="2167355"/>
            <a:ext cx="4189200" cy="961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3" name="Google Shape;63;p25"/>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7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64" name="Google Shape;64;p25"/>
          <p:cNvSpPr txBox="1">
            <a:spLocks noGrp="1"/>
          </p:cNvSpPr>
          <p:nvPr>
            <p:ph type="subTitle" idx="1"/>
          </p:nvPr>
        </p:nvSpPr>
        <p:spPr>
          <a:xfrm>
            <a:off x="2477400" y="3418375"/>
            <a:ext cx="41892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pic>
        <p:nvPicPr>
          <p:cNvPr id="66" name="Google Shape;66;p26"/>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67" name="Google Shape;67;p26"/>
          <p:cNvGrpSpPr/>
          <p:nvPr/>
        </p:nvGrpSpPr>
        <p:grpSpPr>
          <a:xfrm>
            <a:off x="142661" y="137224"/>
            <a:ext cx="8858677" cy="4869053"/>
            <a:chOff x="246225" y="895325"/>
            <a:chExt cx="7115975" cy="3911200"/>
          </a:xfrm>
        </p:grpSpPr>
        <p:sp>
          <p:nvSpPr>
            <p:cNvPr id="68" name="Google Shape;68;p26"/>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6"/>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6"/>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6"/>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26"/>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77" name="Google Shape;77;p26"/>
          <p:cNvSpPr txBox="1">
            <a:spLocks noGrp="1"/>
          </p:cNvSpPr>
          <p:nvPr>
            <p:ph type="body" idx="1"/>
          </p:nvPr>
        </p:nvSpPr>
        <p:spPr>
          <a:xfrm>
            <a:off x="720000" y="1291951"/>
            <a:ext cx="7704000" cy="3594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Font typeface="Nunito Light"/>
              <a:buChar char="●"/>
              <a:defRPr/>
            </a:lvl1pPr>
            <a:lvl2pPr marL="914400" lvl="1" indent="-317500" algn="l">
              <a:lnSpc>
                <a:spcPct val="100000"/>
              </a:lnSpc>
              <a:spcBef>
                <a:spcPts val="0"/>
              </a:spcBef>
              <a:spcAft>
                <a:spcPts val="0"/>
              </a:spcAft>
              <a:buSzPts val="1400"/>
              <a:buFont typeface="Nunito Light"/>
              <a:buChar char="○"/>
              <a:defRPr/>
            </a:lvl2pPr>
            <a:lvl3pPr marL="1371600" lvl="2" indent="-317500" algn="l">
              <a:lnSpc>
                <a:spcPct val="100000"/>
              </a:lnSpc>
              <a:spcBef>
                <a:spcPts val="0"/>
              </a:spcBef>
              <a:spcAft>
                <a:spcPts val="0"/>
              </a:spcAft>
              <a:buSzPts val="1400"/>
              <a:buFont typeface="Nunito Light"/>
              <a:buChar char="■"/>
              <a:defRPr/>
            </a:lvl3pPr>
            <a:lvl4pPr marL="1828800" lvl="3" indent="-317500" algn="l">
              <a:lnSpc>
                <a:spcPct val="100000"/>
              </a:lnSpc>
              <a:spcBef>
                <a:spcPts val="0"/>
              </a:spcBef>
              <a:spcAft>
                <a:spcPts val="0"/>
              </a:spcAft>
              <a:buSzPts val="1400"/>
              <a:buFont typeface="Nunito Light"/>
              <a:buChar char="●"/>
              <a:defRPr/>
            </a:lvl4pPr>
            <a:lvl5pPr marL="2286000" lvl="4" indent="-317500" algn="l">
              <a:lnSpc>
                <a:spcPct val="100000"/>
              </a:lnSpc>
              <a:spcBef>
                <a:spcPts val="0"/>
              </a:spcBef>
              <a:spcAft>
                <a:spcPts val="0"/>
              </a:spcAft>
              <a:buSzPts val="1400"/>
              <a:buFont typeface="Nunito Light"/>
              <a:buChar char="○"/>
              <a:defRPr/>
            </a:lvl5pPr>
            <a:lvl6pPr marL="2743200" lvl="5" indent="-317500" algn="l">
              <a:lnSpc>
                <a:spcPct val="100000"/>
              </a:lnSpc>
              <a:spcBef>
                <a:spcPts val="0"/>
              </a:spcBef>
              <a:spcAft>
                <a:spcPts val="0"/>
              </a:spcAft>
              <a:buSzPts val="1400"/>
              <a:buFont typeface="Nunito Light"/>
              <a:buChar char="■"/>
              <a:defRPr/>
            </a:lvl6pPr>
            <a:lvl7pPr marL="3200400" lvl="6" indent="-317500" algn="l">
              <a:lnSpc>
                <a:spcPct val="100000"/>
              </a:lnSpc>
              <a:spcBef>
                <a:spcPts val="0"/>
              </a:spcBef>
              <a:spcAft>
                <a:spcPts val="0"/>
              </a:spcAft>
              <a:buSzPts val="1400"/>
              <a:buFont typeface="Nunito Light"/>
              <a:buChar char="●"/>
              <a:defRPr/>
            </a:lvl7pPr>
            <a:lvl8pPr marL="3657600" lvl="7" indent="-317500" algn="l">
              <a:lnSpc>
                <a:spcPct val="100000"/>
              </a:lnSpc>
              <a:spcBef>
                <a:spcPts val="0"/>
              </a:spcBef>
              <a:spcAft>
                <a:spcPts val="0"/>
              </a:spcAft>
              <a:buSzPts val="1400"/>
              <a:buFont typeface="Nunito Light"/>
              <a:buChar char="○"/>
              <a:defRPr/>
            </a:lvl8pPr>
            <a:lvl9pPr marL="4114800" lvl="8" indent="-317500" algn="l">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pic>
        <p:nvPicPr>
          <p:cNvPr id="79" name="Google Shape;79;p27"/>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80" name="Google Shape;80;p27"/>
          <p:cNvGrpSpPr/>
          <p:nvPr/>
        </p:nvGrpSpPr>
        <p:grpSpPr>
          <a:xfrm>
            <a:off x="142661" y="137224"/>
            <a:ext cx="8858677" cy="4869053"/>
            <a:chOff x="246225" y="895325"/>
            <a:chExt cx="7115975" cy="3911200"/>
          </a:xfrm>
        </p:grpSpPr>
        <p:sp>
          <p:nvSpPr>
            <p:cNvPr id="81" name="Google Shape;81;p27"/>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7"/>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7"/>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7"/>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7"/>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7"/>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7"/>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7"/>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27"/>
          <p:cNvSpPr txBox="1">
            <a:spLocks noGrp="1"/>
          </p:cNvSpPr>
          <p:nvPr>
            <p:ph type="title"/>
          </p:nvPr>
        </p:nvSpPr>
        <p:spPr>
          <a:xfrm>
            <a:off x="2135550" y="1412138"/>
            <a:ext cx="4872900" cy="1161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700"/>
              <a:buNone/>
              <a:defRPr sz="6500"/>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90" name="Google Shape;90;p27"/>
          <p:cNvSpPr txBox="1">
            <a:spLocks noGrp="1"/>
          </p:cNvSpPr>
          <p:nvPr>
            <p:ph type="subTitle" idx="1"/>
          </p:nvPr>
        </p:nvSpPr>
        <p:spPr>
          <a:xfrm>
            <a:off x="2135550" y="2816913"/>
            <a:ext cx="4872900" cy="6711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1"/>
        <p:cNvGrpSpPr/>
        <p:nvPr/>
      </p:nvGrpSpPr>
      <p:grpSpPr>
        <a:xfrm>
          <a:off x="0" y="0"/>
          <a:ext cx="0" cy="0"/>
          <a:chOff x="0" y="0"/>
          <a:chExt cx="0" cy="0"/>
        </a:xfrm>
      </p:grpSpPr>
      <p:pic>
        <p:nvPicPr>
          <p:cNvPr id="92" name="Google Shape;92;p28"/>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93" name="Google Shape;93;p28"/>
          <p:cNvGrpSpPr/>
          <p:nvPr/>
        </p:nvGrpSpPr>
        <p:grpSpPr>
          <a:xfrm>
            <a:off x="142661" y="137224"/>
            <a:ext cx="8858677" cy="4869053"/>
            <a:chOff x="246225" y="895325"/>
            <a:chExt cx="7115975" cy="3911200"/>
          </a:xfrm>
        </p:grpSpPr>
        <p:sp>
          <p:nvSpPr>
            <p:cNvPr id="94" name="Google Shape;94;p28"/>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8"/>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8"/>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8"/>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8"/>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8"/>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8"/>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8"/>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 name="Google Shape;102;p28"/>
          <p:cNvSpPr txBox="1">
            <a:spLocks noGrp="1"/>
          </p:cNvSpPr>
          <p:nvPr>
            <p:ph type="title"/>
          </p:nvPr>
        </p:nvSpPr>
        <p:spPr>
          <a:xfrm>
            <a:off x="1144550" y="597425"/>
            <a:ext cx="6855300" cy="979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03" name="Google Shape;103;p28"/>
          <p:cNvSpPr txBox="1">
            <a:spLocks noGrp="1"/>
          </p:cNvSpPr>
          <p:nvPr>
            <p:ph type="subTitle" idx="1"/>
          </p:nvPr>
        </p:nvSpPr>
        <p:spPr>
          <a:xfrm>
            <a:off x="4825664" y="2070950"/>
            <a:ext cx="3174000" cy="1898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4" name="Google Shape;104;p28"/>
          <p:cNvSpPr txBox="1">
            <a:spLocks noGrp="1"/>
          </p:cNvSpPr>
          <p:nvPr>
            <p:ph type="subTitle" idx="2"/>
          </p:nvPr>
        </p:nvSpPr>
        <p:spPr>
          <a:xfrm>
            <a:off x="1144550" y="2070950"/>
            <a:ext cx="3174000" cy="1898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pic>
        <p:nvPicPr>
          <p:cNvPr id="106" name="Google Shape;106;p29"/>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107" name="Google Shape;107;p29"/>
          <p:cNvGrpSpPr/>
          <p:nvPr/>
        </p:nvGrpSpPr>
        <p:grpSpPr>
          <a:xfrm>
            <a:off x="142661" y="137224"/>
            <a:ext cx="8858677" cy="4869053"/>
            <a:chOff x="246225" y="895325"/>
            <a:chExt cx="7115975" cy="3911200"/>
          </a:xfrm>
        </p:grpSpPr>
        <p:sp>
          <p:nvSpPr>
            <p:cNvPr id="108" name="Google Shape;108;p29"/>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9"/>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9"/>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9"/>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9"/>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9"/>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9"/>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29"/>
          <p:cNvSpPr txBox="1">
            <a:spLocks noGrp="1"/>
          </p:cNvSpPr>
          <p:nvPr>
            <p:ph type="title"/>
          </p:nvPr>
        </p:nvSpPr>
        <p:spPr>
          <a:xfrm>
            <a:off x="4613575" y="945275"/>
            <a:ext cx="3817200" cy="99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17" name="Google Shape;117;p29"/>
          <p:cNvSpPr txBox="1">
            <a:spLocks noGrp="1"/>
          </p:cNvSpPr>
          <p:nvPr>
            <p:ph type="subTitle" idx="1"/>
          </p:nvPr>
        </p:nvSpPr>
        <p:spPr>
          <a:xfrm>
            <a:off x="4613575" y="2124600"/>
            <a:ext cx="3817200" cy="2298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Font typeface="Source Sans 3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400"/>
              <a:buFont typeface="Nunito Light"/>
              <a:buChar char="○"/>
              <a:defRPr/>
            </a:lvl5pPr>
            <a:lvl6pPr lvl="5" algn="ctr">
              <a:lnSpc>
                <a:spcPct val="100000"/>
              </a:lnSpc>
              <a:spcBef>
                <a:spcPts val="0"/>
              </a:spcBef>
              <a:spcAft>
                <a:spcPts val="0"/>
              </a:spcAft>
              <a:buClr>
                <a:srgbClr val="999999"/>
              </a:buClr>
              <a:buSzPts val="14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400"/>
              <a:buFont typeface="Nunito Light"/>
              <a:buChar char="■"/>
              <a:defRPr/>
            </a:lvl9pPr>
          </a:lstStyle>
          <a:p>
            <a:endParaRPr/>
          </a:p>
        </p:txBody>
      </p:sp>
      <p:sp>
        <p:nvSpPr>
          <p:cNvPr id="118" name="Google Shape;118;p29"/>
          <p:cNvSpPr>
            <a:spLocks noGrp="1"/>
          </p:cNvSpPr>
          <p:nvPr>
            <p:ph type="pic" idx="2"/>
          </p:nvPr>
        </p:nvSpPr>
        <p:spPr>
          <a:xfrm>
            <a:off x="938600" y="1061400"/>
            <a:ext cx="3020700" cy="30207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9"/>
        <p:cNvGrpSpPr/>
        <p:nvPr/>
      </p:nvGrpSpPr>
      <p:grpSpPr>
        <a:xfrm>
          <a:off x="0" y="0"/>
          <a:ext cx="0" cy="0"/>
          <a:chOff x="0" y="0"/>
          <a:chExt cx="0" cy="0"/>
        </a:xfrm>
      </p:grpSpPr>
      <p:pic>
        <p:nvPicPr>
          <p:cNvPr id="120" name="Google Shape;120;p30"/>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121" name="Google Shape;121;p30"/>
          <p:cNvGrpSpPr/>
          <p:nvPr/>
        </p:nvGrpSpPr>
        <p:grpSpPr>
          <a:xfrm>
            <a:off x="142661" y="137224"/>
            <a:ext cx="8858677" cy="4869053"/>
            <a:chOff x="246225" y="895325"/>
            <a:chExt cx="7115975" cy="3911200"/>
          </a:xfrm>
        </p:grpSpPr>
        <p:sp>
          <p:nvSpPr>
            <p:cNvPr id="122" name="Google Shape;122;p30"/>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0"/>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0"/>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0"/>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0"/>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0"/>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0"/>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0"/>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30"/>
          <p:cNvSpPr txBox="1">
            <a:spLocks noGrp="1"/>
          </p:cNvSpPr>
          <p:nvPr>
            <p:ph type="title"/>
          </p:nvPr>
        </p:nvSpPr>
        <p:spPr>
          <a:xfrm>
            <a:off x="720000" y="1370888"/>
            <a:ext cx="3519600" cy="1504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31" name="Google Shape;131;p30"/>
          <p:cNvSpPr txBox="1">
            <a:spLocks noGrp="1"/>
          </p:cNvSpPr>
          <p:nvPr>
            <p:ph type="subTitle" idx="1"/>
          </p:nvPr>
        </p:nvSpPr>
        <p:spPr>
          <a:xfrm>
            <a:off x="720000" y="2875613"/>
            <a:ext cx="3519600" cy="897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2" name="Google Shape;132;p30"/>
          <p:cNvSpPr>
            <a:spLocks noGrp="1"/>
          </p:cNvSpPr>
          <p:nvPr>
            <p:ph type="pic" idx="2"/>
          </p:nvPr>
        </p:nvSpPr>
        <p:spPr>
          <a:xfrm>
            <a:off x="4931805" y="1000781"/>
            <a:ext cx="3246900" cy="32469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pic>
        <p:nvPicPr>
          <p:cNvPr id="134" name="Google Shape;134;p31"/>
          <p:cNvPicPr preferRelativeResize="0"/>
          <p:nvPr/>
        </p:nvPicPr>
        <p:blipFill rotWithShape="1">
          <a:blip r:embed="rId2">
            <a:alphaModFix/>
          </a:blip>
          <a:srcRect/>
          <a:stretch/>
        </p:blipFill>
        <p:spPr>
          <a:xfrm>
            <a:off x="714" y="0"/>
            <a:ext cx="9142571" cy="5143500"/>
          </a:xfrm>
          <a:prstGeom prst="rect">
            <a:avLst/>
          </a:prstGeom>
          <a:noFill/>
          <a:ln>
            <a:noFill/>
          </a:ln>
        </p:spPr>
      </p:pic>
      <p:grpSp>
        <p:nvGrpSpPr>
          <p:cNvPr id="135" name="Google Shape;135;p31"/>
          <p:cNvGrpSpPr/>
          <p:nvPr/>
        </p:nvGrpSpPr>
        <p:grpSpPr>
          <a:xfrm>
            <a:off x="142661" y="137224"/>
            <a:ext cx="8858677" cy="4869053"/>
            <a:chOff x="246225" y="895325"/>
            <a:chExt cx="7115975" cy="3911200"/>
          </a:xfrm>
        </p:grpSpPr>
        <p:sp>
          <p:nvSpPr>
            <p:cNvPr id="136" name="Google Shape;136;p31"/>
            <p:cNvSpPr/>
            <p:nvPr/>
          </p:nvSpPr>
          <p:spPr>
            <a:xfrm>
              <a:off x="246225" y="895325"/>
              <a:ext cx="128125" cy="128125"/>
            </a:xfrm>
            <a:custGeom>
              <a:avLst/>
              <a:gdLst/>
              <a:ahLst/>
              <a:cxnLst/>
              <a:rect l="l" t="t" r="r" b="b"/>
              <a:pathLst>
                <a:path w="5125" h="5125" fill="none" extrusionOk="0">
                  <a:moveTo>
                    <a:pt x="1" y="1"/>
                  </a:moveTo>
                  <a:lnTo>
                    <a:pt x="5125" y="1"/>
                  </a:lnTo>
                  <a:lnTo>
                    <a:pt x="5125" y="5125"/>
                  </a:lnTo>
                  <a:lnTo>
                    <a:pt x="1"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a:off x="374325" y="1023425"/>
              <a:ext cx="6859800" cy="3655000"/>
            </a:xfrm>
            <a:custGeom>
              <a:avLst/>
              <a:gdLst/>
              <a:ahLst/>
              <a:cxnLst/>
              <a:rect l="l" t="t" r="r" b="b"/>
              <a:pathLst>
                <a:path w="274392" h="146200" fill="none" extrusionOk="0">
                  <a:moveTo>
                    <a:pt x="1" y="1"/>
                  </a:moveTo>
                  <a:lnTo>
                    <a:pt x="274391" y="1"/>
                  </a:lnTo>
                  <a:lnTo>
                    <a:pt x="274391" y="146200"/>
                  </a:lnTo>
                  <a:lnTo>
                    <a:pt x="1" y="146200"/>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a:off x="469300" y="1108400"/>
              <a:ext cx="6669850" cy="3485050"/>
            </a:xfrm>
            <a:custGeom>
              <a:avLst/>
              <a:gdLst/>
              <a:ahLst/>
              <a:cxnLst/>
              <a:rect l="l" t="t" r="r" b="b"/>
              <a:pathLst>
                <a:path w="266794" h="139402" fill="none" extrusionOk="0">
                  <a:moveTo>
                    <a:pt x="1" y="1"/>
                  </a:moveTo>
                  <a:lnTo>
                    <a:pt x="266793" y="1"/>
                  </a:lnTo>
                  <a:lnTo>
                    <a:pt x="266793" y="139401"/>
                  </a:lnTo>
                  <a:lnTo>
                    <a:pt x="1" y="139401"/>
                  </a:ln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p:nvPr/>
          </p:nvSpPr>
          <p:spPr>
            <a:xfrm>
              <a:off x="299025" y="955950"/>
              <a:ext cx="7010700" cy="3789950"/>
            </a:xfrm>
            <a:custGeom>
              <a:avLst/>
              <a:gdLst/>
              <a:ahLst/>
              <a:cxnLst/>
              <a:rect l="l" t="t" r="r" b="b"/>
              <a:pathLst>
                <a:path w="280428" h="151598" fill="none" extrusionOk="0">
                  <a:moveTo>
                    <a:pt x="277041" y="151598"/>
                  </a:moveTo>
                  <a:lnTo>
                    <a:pt x="3387" y="151598"/>
                  </a:lnTo>
                  <a:cubicBezTo>
                    <a:pt x="3387" y="149723"/>
                    <a:pt x="1863" y="148211"/>
                    <a:pt x="1" y="148211"/>
                  </a:cubicBezTo>
                  <a:lnTo>
                    <a:pt x="1" y="3387"/>
                  </a:lnTo>
                  <a:cubicBezTo>
                    <a:pt x="1863" y="3387"/>
                    <a:pt x="3387" y="1875"/>
                    <a:pt x="3387" y="0"/>
                  </a:cubicBezTo>
                  <a:lnTo>
                    <a:pt x="277041" y="0"/>
                  </a:lnTo>
                  <a:cubicBezTo>
                    <a:pt x="277041" y="1875"/>
                    <a:pt x="278553" y="3387"/>
                    <a:pt x="280427" y="3387"/>
                  </a:cubicBezTo>
                  <a:lnTo>
                    <a:pt x="280427" y="148211"/>
                  </a:lnTo>
                  <a:cubicBezTo>
                    <a:pt x="278553" y="148211"/>
                    <a:pt x="277041" y="149723"/>
                    <a:pt x="277041" y="151598"/>
                  </a:cubicBezTo>
                  <a:close/>
                </a:path>
              </a:pathLst>
            </a:custGeom>
            <a:noFill/>
            <a:ln w="9525"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1"/>
            <p:cNvSpPr/>
            <p:nvPr/>
          </p:nvSpPr>
          <p:spPr>
            <a:xfrm>
              <a:off x="7234100" y="895325"/>
              <a:ext cx="128100" cy="128125"/>
            </a:xfrm>
            <a:custGeom>
              <a:avLst/>
              <a:gdLst/>
              <a:ahLst/>
              <a:cxnLst/>
              <a:rect l="l" t="t" r="r" b="b"/>
              <a:pathLst>
                <a:path w="5124" h="5125" fill="none" extrusionOk="0">
                  <a:moveTo>
                    <a:pt x="0" y="1"/>
                  </a:moveTo>
                  <a:lnTo>
                    <a:pt x="5124" y="1"/>
                  </a:lnTo>
                  <a:lnTo>
                    <a:pt x="5124" y="5125"/>
                  </a:lnTo>
                  <a:lnTo>
                    <a:pt x="0" y="5125"/>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a:off x="246225" y="4678400"/>
              <a:ext cx="128125" cy="128125"/>
            </a:xfrm>
            <a:custGeom>
              <a:avLst/>
              <a:gdLst/>
              <a:ahLst/>
              <a:cxnLst/>
              <a:rect l="l" t="t" r="r" b="b"/>
              <a:pathLst>
                <a:path w="5125" h="5125" fill="none" extrusionOk="0">
                  <a:moveTo>
                    <a:pt x="1" y="1"/>
                  </a:moveTo>
                  <a:lnTo>
                    <a:pt x="5125" y="1"/>
                  </a:lnTo>
                  <a:lnTo>
                    <a:pt x="5125" y="5124"/>
                  </a:lnTo>
                  <a:lnTo>
                    <a:pt x="1"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a:off x="7234100" y="4678400"/>
              <a:ext cx="128100" cy="128125"/>
            </a:xfrm>
            <a:custGeom>
              <a:avLst/>
              <a:gdLst/>
              <a:ahLst/>
              <a:cxnLst/>
              <a:rect l="l" t="t" r="r" b="b"/>
              <a:pathLst>
                <a:path w="5124" h="5125" fill="none" extrusionOk="0">
                  <a:moveTo>
                    <a:pt x="0" y="1"/>
                  </a:moveTo>
                  <a:lnTo>
                    <a:pt x="5124" y="1"/>
                  </a:lnTo>
                  <a:lnTo>
                    <a:pt x="5124" y="5124"/>
                  </a:lnTo>
                  <a:lnTo>
                    <a:pt x="0" y="5124"/>
                  </a:lnTo>
                  <a:close/>
                </a:path>
              </a:pathLst>
            </a:custGeom>
            <a:noFill/>
            <a:ln w="16250" cap="flat" cmpd="sng">
              <a:solidFill>
                <a:schemeClr val="dk2"/>
              </a:solidFill>
              <a:prstDash val="solid"/>
              <a:miter lim="124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 name="Google Shape;144;p31"/>
          <p:cNvSpPr txBox="1">
            <a:spLocks noGrp="1"/>
          </p:cNvSpPr>
          <p:nvPr>
            <p:ph type="title"/>
          </p:nvPr>
        </p:nvSpPr>
        <p:spPr>
          <a:xfrm>
            <a:off x="720000" y="5974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700"/>
              <a:buNone/>
              <a:defRPr/>
            </a:lvl1pPr>
            <a:lvl2pPr lvl="1" algn="ctr">
              <a:lnSpc>
                <a:spcPct val="100000"/>
              </a:lnSpc>
              <a:spcBef>
                <a:spcPts val="0"/>
              </a:spcBef>
              <a:spcAft>
                <a:spcPts val="0"/>
              </a:spcAft>
              <a:buSzPts val="2700"/>
              <a:buNone/>
              <a:defRPr/>
            </a:lvl2pPr>
            <a:lvl3pPr lvl="2" algn="ctr">
              <a:lnSpc>
                <a:spcPct val="100000"/>
              </a:lnSpc>
              <a:spcBef>
                <a:spcPts val="0"/>
              </a:spcBef>
              <a:spcAft>
                <a:spcPts val="0"/>
              </a:spcAft>
              <a:buSzPts val="2700"/>
              <a:buNone/>
              <a:defRPr/>
            </a:lvl3pPr>
            <a:lvl4pPr lvl="3" algn="ctr">
              <a:lnSpc>
                <a:spcPct val="100000"/>
              </a:lnSpc>
              <a:spcBef>
                <a:spcPts val="0"/>
              </a:spcBef>
              <a:spcAft>
                <a:spcPts val="0"/>
              </a:spcAft>
              <a:buSzPts val="2700"/>
              <a:buNone/>
              <a:defRPr/>
            </a:lvl4pPr>
            <a:lvl5pPr lvl="4" algn="ctr">
              <a:lnSpc>
                <a:spcPct val="100000"/>
              </a:lnSpc>
              <a:spcBef>
                <a:spcPts val="0"/>
              </a:spcBef>
              <a:spcAft>
                <a:spcPts val="0"/>
              </a:spcAft>
              <a:buSzPts val="2700"/>
              <a:buNone/>
              <a:defRPr/>
            </a:lvl5pPr>
            <a:lvl6pPr lvl="5" algn="ctr">
              <a:lnSpc>
                <a:spcPct val="100000"/>
              </a:lnSpc>
              <a:spcBef>
                <a:spcPts val="0"/>
              </a:spcBef>
              <a:spcAft>
                <a:spcPts val="0"/>
              </a:spcAft>
              <a:buSzPts val="2700"/>
              <a:buNone/>
              <a:defRPr/>
            </a:lvl6pPr>
            <a:lvl7pPr lvl="6" algn="ctr">
              <a:lnSpc>
                <a:spcPct val="100000"/>
              </a:lnSpc>
              <a:spcBef>
                <a:spcPts val="0"/>
              </a:spcBef>
              <a:spcAft>
                <a:spcPts val="0"/>
              </a:spcAft>
              <a:buSzPts val="2700"/>
              <a:buNone/>
              <a:defRPr/>
            </a:lvl7pPr>
            <a:lvl8pPr lvl="7" algn="ctr">
              <a:lnSpc>
                <a:spcPct val="100000"/>
              </a:lnSpc>
              <a:spcBef>
                <a:spcPts val="0"/>
              </a:spcBef>
              <a:spcAft>
                <a:spcPts val="0"/>
              </a:spcAft>
              <a:buSzPts val="2700"/>
              <a:buNone/>
              <a:defRPr/>
            </a:lvl8pPr>
            <a:lvl9pPr lvl="8" algn="ctr">
              <a:lnSpc>
                <a:spcPct val="100000"/>
              </a:lnSpc>
              <a:spcBef>
                <a:spcPts val="0"/>
              </a:spcBef>
              <a:spcAft>
                <a:spcPts val="0"/>
              </a:spcAft>
              <a:buSzPts val="2700"/>
              <a:buNone/>
              <a:defRPr/>
            </a:lvl9pPr>
          </a:lstStyle>
          <a:p>
            <a:endParaRPr/>
          </a:p>
        </p:txBody>
      </p:sp>
      <p:sp>
        <p:nvSpPr>
          <p:cNvPr id="145" name="Google Shape;145;p31"/>
          <p:cNvSpPr txBox="1">
            <a:spLocks noGrp="1"/>
          </p:cNvSpPr>
          <p:nvPr>
            <p:ph type="subTitle" idx="1"/>
          </p:nvPr>
        </p:nvSpPr>
        <p:spPr>
          <a:xfrm>
            <a:off x="5055284" y="38146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6" name="Google Shape;146;p31"/>
          <p:cNvSpPr txBox="1">
            <a:spLocks noGrp="1"/>
          </p:cNvSpPr>
          <p:nvPr>
            <p:ph type="subTitle" idx="2"/>
          </p:nvPr>
        </p:nvSpPr>
        <p:spPr>
          <a:xfrm>
            <a:off x="1583300" y="3814624"/>
            <a:ext cx="2505600" cy="572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7" name="Google Shape;147;p31"/>
          <p:cNvSpPr txBox="1">
            <a:spLocks noGrp="1"/>
          </p:cNvSpPr>
          <p:nvPr>
            <p:ph type="subTitle" idx="3"/>
          </p:nvPr>
        </p:nvSpPr>
        <p:spPr>
          <a:xfrm>
            <a:off x="5055275" y="32419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
        <p:nvSpPr>
          <p:cNvPr id="148" name="Google Shape;148;p31"/>
          <p:cNvSpPr txBox="1">
            <a:spLocks noGrp="1"/>
          </p:cNvSpPr>
          <p:nvPr>
            <p:ph type="subTitle" idx="4"/>
          </p:nvPr>
        </p:nvSpPr>
        <p:spPr>
          <a:xfrm>
            <a:off x="1583075" y="3241925"/>
            <a:ext cx="2505600" cy="5727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Font typeface="Libre Baskerville"/>
              <a:buNone/>
              <a:defRPr sz="1700" b="1">
                <a:solidFill>
                  <a:schemeClr val="dk1"/>
                </a:solidFill>
                <a:latin typeface="Libre Baskerville"/>
                <a:ea typeface="Libre Baskerville"/>
                <a:cs typeface="Libre Baskerville"/>
                <a:sym typeface="Libre Baskerville"/>
              </a:defRPr>
            </a:lvl1pPr>
            <a:lvl2pPr lvl="1"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2pPr>
            <a:lvl3pPr lvl="2"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3pPr>
            <a:lvl4pPr lvl="3"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4pPr>
            <a:lvl5pPr lvl="4"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5pPr>
            <a:lvl6pPr lvl="5"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6pPr>
            <a:lvl7pPr lvl="6"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7pPr>
            <a:lvl8pPr lvl="7"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8pPr>
            <a:lvl9pPr lvl="8" algn="ctr">
              <a:lnSpc>
                <a:spcPct val="100000"/>
              </a:lnSpc>
              <a:spcBef>
                <a:spcPts val="0"/>
              </a:spcBef>
              <a:spcAft>
                <a:spcPts val="0"/>
              </a:spcAft>
              <a:buSzPts val="2400"/>
              <a:buFont typeface="Libre Baskerville"/>
              <a:buNone/>
              <a:defRPr sz="2400" b="1">
                <a:latin typeface="Libre Baskerville"/>
                <a:ea typeface="Libre Baskerville"/>
                <a:cs typeface="Libre Baskerville"/>
                <a:sym typeface="Libre Baskervill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713225" y="597425"/>
            <a:ext cx="771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1pPr>
            <a:lvl2pPr marR="0" lvl="1"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2pPr>
            <a:lvl3pPr marR="0" lvl="2"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3pPr>
            <a:lvl4pPr marR="0" lvl="3"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4pPr>
            <a:lvl5pPr marR="0" lvl="4"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5pPr>
            <a:lvl6pPr marR="0" lvl="5"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6pPr>
            <a:lvl7pPr marR="0" lvl="6"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7pPr>
            <a:lvl8pPr marR="0" lvl="7"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8pPr>
            <a:lvl9pPr marR="0" lvl="8" algn="ctr" rtl="0">
              <a:lnSpc>
                <a:spcPct val="100000"/>
              </a:lnSpc>
              <a:spcBef>
                <a:spcPts val="0"/>
              </a:spcBef>
              <a:spcAft>
                <a:spcPts val="0"/>
              </a:spcAft>
              <a:buClr>
                <a:schemeClr val="dk1"/>
              </a:buClr>
              <a:buSzPts val="2700"/>
              <a:buFont typeface="Libre Baskerville"/>
              <a:buNone/>
              <a:defRPr sz="2700" b="0" i="0" u="none" strike="noStrike" cap="none">
                <a:solidFill>
                  <a:schemeClr val="dk1"/>
                </a:solidFill>
                <a:latin typeface="Libre Baskerville"/>
                <a:ea typeface="Libre Baskerville"/>
                <a:cs typeface="Libre Baskerville"/>
                <a:sym typeface="Libre Baskerville"/>
              </a:defRPr>
            </a:lvl9pPr>
          </a:lstStyle>
          <a:p>
            <a:endParaRPr/>
          </a:p>
        </p:txBody>
      </p:sp>
      <p:sp>
        <p:nvSpPr>
          <p:cNvPr id="7" name="Google Shape;7;p22"/>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1pPr>
            <a:lvl2pPr marL="914400" marR="0" lvl="1"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2pPr>
            <a:lvl3pPr marL="1371600" marR="0" lvl="2"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3pPr>
            <a:lvl4pPr marL="1828800" marR="0" lvl="3"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4pPr>
            <a:lvl5pPr marL="2286000" marR="0" lvl="4"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5pPr>
            <a:lvl6pPr marL="2743200" marR="0" lvl="5"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6pPr>
            <a:lvl7pPr marL="3200400" marR="0" lvl="6"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7pPr>
            <a:lvl8pPr marL="3657600" marR="0" lvl="7"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8pPr>
            <a:lvl9pPr marL="4114800" marR="0" lvl="8" indent="-317500" algn="l" rtl="0">
              <a:lnSpc>
                <a:spcPct val="115000"/>
              </a:lnSpc>
              <a:spcBef>
                <a:spcPts val="0"/>
              </a:spcBef>
              <a:spcAft>
                <a:spcPts val="0"/>
              </a:spcAft>
              <a:buClr>
                <a:schemeClr val="dk1"/>
              </a:buClr>
              <a:buSzPts val="1400"/>
              <a:buFont typeface="Source Sans 3"/>
              <a:buChar char="■"/>
              <a:defRPr sz="1400" b="0" i="0" u="none" strike="noStrike" cap="none">
                <a:solidFill>
                  <a:schemeClr val="dk1"/>
                </a:solidFill>
                <a:latin typeface="Source Sans 3"/>
                <a:ea typeface="Source Sans 3"/>
                <a:cs typeface="Source Sans 3"/>
                <a:sym typeface="Source Sans 3"/>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
          <p:cNvSpPr txBox="1">
            <a:spLocks noGrp="1"/>
          </p:cNvSpPr>
          <p:nvPr>
            <p:ph type="ctrTitle"/>
          </p:nvPr>
        </p:nvSpPr>
        <p:spPr>
          <a:xfrm>
            <a:off x="-1576008" y="1574664"/>
            <a:ext cx="11479200" cy="149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2800" b="1" dirty="0"/>
              <a:t>TOPIC- The Handwritten Digit </a:t>
            </a:r>
            <a:br>
              <a:rPr lang="en-US" sz="2800" b="1" dirty="0"/>
            </a:br>
            <a:r>
              <a:rPr lang="en-US" sz="2800" b="1" dirty="0"/>
              <a:t>                 Recognition System</a:t>
            </a:r>
            <a:br>
              <a:rPr lang="en-US" sz="2800" dirty="0"/>
            </a:br>
            <a:endParaRPr sz="2800" dirty="0"/>
          </a:p>
        </p:txBody>
      </p:sp>
      <p:sp>
        <p:nvSpPr>
          <p:cNvPr id="634" name="Google Shape;634;p1"/>
          <p:cNvSpPr txBox="1">
            <a:spLocks noGrp="1"/>
          </p:cNvSpPr>
          <p:nvPr>
            <p:ph type="subTitle" idx="1"/>
          </p:nvPr>
        </p:nvSpPr>
        <p:spPr>
          <a:xfrm>
            <a:off x="914400" y="2543850"/>
            <a:ext cx="7873465" cy="1496700"/>
          </a:xfrm>
          <a:prstGeom prst="rect">
            <a:avLst/>
          </a:prstGeom>
          <a:noFill/>
          <a:ln>
            <a:noFill/>
          </a:ln>
        </p:spPr>
        <p:txBody>
          <a:bodyPr spcFirstLastPara="1" wrap="square" lIns="91425" tIns="91425" rIns="91425" bIns="91425" anchor="t" anchorCtr="0">
            <a:noAutofit/>
          </a:bodyPr>
          <a:lstStyle/>
          <a:p>
            <a:pPr marL="457200" lvl="0" indent="-317500" algn="ctr" rtl="0">
              <a:lnSpc>
                <a:spcPct val="115000"/>
              </a:lnSpc>
              <a:spcBef>
                <a:spcPts val="0"/>
              </a:spcBef>
              <a:spcAft>
                <a:spcPts val="0"/>
              </a:spcAft>
              <a:buSzPts val="1400"/>
              <a:buNone/>
            </a:pPr>
            <a:r>
              <a:rPr lang="en-US" b="1" dirty="0">
                <a:solidFill>
                  <a:schemeClr val="dk1"/>
                </a:solidFill>
                <a:latin typeface="Libre Baskerville"/>
                <a:ea typeface="Libre Baskerville"/>
                <a:cs typeface="Libre Baskerville"/>
                <a:sym typeface="Libre Baskerville"/>
              </a:rPr>
              <a:t>Presented by-                                                         Presented to-</a:t>
            </a:r>
            <a:endParaRPr dirty="0"/>
          </a:p>
          <a:p>
            <a:pPr marL="457200" lvl="0" indent="-317500" algn="ctr" rtl="0">
              <a:lnSpc>
                <a:spcPct val="115000"/>
              </a:lnSpc>
              <a:spcBef>
                <a:spcPts val="0"/>
              </a:spcBef>
              <a:spcAft>
                <a:spcPts val="0"/>
              </a:spcAft>
              <a:buSzPts val="1400"/>
              <a:buNone/>
            </a:pPr>
            <a:endParaRPr b="1" dirty="0">
              <a:solidFill>
                <a:schemeClr val="dk1"/>
              </a:solidFill>
              <a:latin typeface="Libre Baskerville"/>
              <a:ea typeface="Libre Baskerville"/>
              <a:cs typeface="Libre Baskerville"/>
              <a:sym typeface="Libre Baskerville"/>
            </a:endParaRPr>
          </a:p>
          <a:p>
            <a:pPr algn="l">
              <a:lnSpc>
                <a:spcPct val="100000"/>
              </a:lnSpc>
            </a:pPr>
            <a:r>
              <a:rPr lang="en-US" dirty="0">
                <a:latin typeface="Libre Baskerville"/>
                <a:ea typeface="Libre Baskerville"/>
                <a:cs typeface="Libre Baskerville"/>
                <a:sym typeface="Libre Baskerville"/>
              </a:rPr>
              <a:t>Ayush Yadav (202210101150081)                                   Mrs. Nitika Gupta</a:t>
            </a:r>
            <a:endParaRPr lang="en-US" dirty="0"/>
          </a:p>
          <a:p>
            <a:pPr algn="l">
              <a:lnSpc>
                <a:spcPct val="100000"/>
              </a:lnSpc>
            </a:pPr>
            <a:endParaRPr lang="en-US" dirty="0">
              <a:solidFill>
                <a:schemeClr val="dk1"/>
              </a:solidFill>
              <a:latin typeface="Libre Baskerville"/>
              <a:ea typeface="Libre Baskerville"/>
              <a:cs typeface="Libre Baskerville"/>
              <a:sym typeface="Libre Baskerville"/>
            </a:endParaRPr>
          </a:p>
          <a:p>
            <a:pPr marL="457200" lvl="0" indent="-317500" algn="l" rtl="0">
              <a:lnSpc>
                <a:spcPct val="115000"/>
              </a:lnSpc>
              <a:spcBef>
                <a:spcPts val="0"/>
              </a:spcBef>
              <a:spcAft>
                <a:spcPts val="0"/>
              </a:spcAft>
              <a:buSzPts val="1400"/>
              <a:buNone/>
            </a:pPr>
            <a:endParaRPr dirty="0">
              <a:latin typeface="Libre Baskerville"/>
              <a:ea typeface="Libre Baskerville"/>
              <a:cs typeface="Libre Baskerville"/>
              <a:sym typeface="Libre Baskerville"/>
            </a:endParaRPr>
          </a:p>
          <a:p>
            <a:pPr marL="0" lvl="0" indent="0" algn="l" rtl="0">
              <a:lnSpc>
                <a:spcPct val="115000"/>
              </a:lnSpc>
              <a:spcBef>
                <a:spcPts val="0"/>
              </a:spcBef>
              <a:spcAft>
                <a:spcPts val="0"/>
              </a:spcAft>
              <a:buSzPts val="1400"/>
              <a:buNone/>
            </a:pPr>
            <a:r>
              <a:rPr lang="en-US" dirty="0">
                <a:latin typeface="Libre Baskerville"/>
                <a:ea typeface="Libre Baskerville"/>
                <a:cs typeface="Libre Baskerville"/>
                <a:sym typeface="Libre Baskerville"/>
              </a:rPr>
              <a:t> </a:t>
            </a:r>
            <a:endParaRPr dirty="0">
              <a:latin typeface="Libre Baskerville"/>
              <a:ea typeface="Libre Baskerville"/>
              <a:cs typeface="Libre Baskerville"/>
              <a:sym typeface="Libre Baskerville"/>
            </a:endParaRPr>
          </a:p>
        </p:txBody>
      </p:sp>
      <p:grpSp>
        <p:nvGrpSpPr>
          <p:cNvPr id="635" name="Google Shape;635;p1"/>
          <p:cNvGrpSpPr/>
          <p:nvPr/>
        </p:nvGrpSpPr>
        <p:grpSpPr>
          <a:xfrm>
            <a:off x="949713" y="3014159"/>
            <a:ext cx="7279887" cy="556081"/>
            <a:chOff x="2361225" y="3521900"/>
            <a:chExt cx="4421400" cy="589250"/>
          </a:xfrm>
        </p:grpSpPr>
        <p:cxnSp>
          <p:nvCxnSpPr>
            <p:cNvPr id="636" name="Google Shape;636;p1"/>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637" name="Google Shape;637;p1"/>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638" name="Google Shape;638;p1"/>
          <p:cNvGrpSpPr/>
          <p:nvPr/>
        </p:nvGrpSpPr>
        <p:grpSpPr>
          <a:xfrm>
            <a:off x="565056" y="519563"/>
            <a:ext cx="8012737" cy="4104778"/>
            <a:chOff x="585525" y="1202450"/>
            <a:chExt cx="6436450" cy="3297275"/>
          </a:xfrm>
        </p:grpSpPr>
        <p:sp>
          <p:nvSpPr>
            <p:cNvPr id="639" name="Google Shape;639;p1"/>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0" name="Google Shape;640;p1"/>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1" name="Google Shape;641;p1"/>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2" name="Google Shape;642;p1"/>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3" name="Google Shape;643;p1"/>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4" name="Google Shape;644;p1"/>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5" name="Google Shape;645;p1"/>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6" name="Google Shape;646;p1"/>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7" name="Google Shape;647;p1"/>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8" name="Google Shape;648;p1"/>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49" name="Google Shape;649;p1"/>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0" name="Google Shape;650;p1"/>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1" name="Google Shape;651;p1"/>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2" name="Google Shape;652;p1"/>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3" name="Google Shape;653;p1"/>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4" name="Google Shape;654;p1"/>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5" name="Google Shape;655;p1"/>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6" name="Google Shape;656;p1"/>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7" name="Google Shape;657;p1"/>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8" name="Google Shape;658;p1"/>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59" name="Google Shape;659;p1"/>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0" name="Google Shape;660;p1"/>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1" name="Google Shape;661;p1"/>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2" name="Google Shape;662;p1"/>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3" name="Google Shape;663;p1"/>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4" name="Google Shape;664;p1"/>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5" name="Google Shape;665;p1"/>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6" name="Google Shape;666;p1"/>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7" name="Google Shape;667;p1"/>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8" name="Google Shape;668;p1"/>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69" name="Google Shape;669;p1"/>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0" name="Google Shape;670;p1"/>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1" name="Google Shape;671;p1"/>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2" name="Google Shape;672;p1"/>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3" name="Google Shape;673;p1"/>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4" name="Google Shape;674;p1"/>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5" name="Google Shape;675;p1"/>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6" name="Google Shape;676;p1"/>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7" name="Google Shape;677;p1"/>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8" name="Google Shape;678;p1"/>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79" name="Google Shape;679;p1"/>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0" name="Google Shape;680;p1"/>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1" name="Google Shape;681;p1"/>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2" name="Google Shape;682;p1"/>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3" name="Google Shape;683;p1"/>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4" name="Google Shape;684;p1"/>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5" name="Google Shape;685;p1"/>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6" name="Google Shape;686;p1"/>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7" name="Google Shape;687;p1"/>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8" name="Google Shape;688;p1"/>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89" name="Google Shape;689;p1"/>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0" name="Google Shape;690;p1"/>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1" name="Google Shape;691;p1"/>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2" name="Google Shape;692;p1"/>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3" name="Google Shape;693;p1"/>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4" name="Google Shape;694;p1"/>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5" name="Google Shape;695;p1"/>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6" name="Google Shape;696;p1"/>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7" name="Google Shape;697;p1"/>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8" name="Google Shape;698;p1"/>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699" name="Google Shape;699;p1"/>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0" name="Google Shape;700;p1"/>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1" name="Google Shape;701;p1"/>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2" name="Google Shape;702;p1"/>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3" name="Google Shape;703;p1"/>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4" name="Google Shape;704;p1"/>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5" name="Google Shape;705;p1"/>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6" name="Google Shape;706;p1"/>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7" name="Google Shape;707;p1"/>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8" name="Google Shape;708;p1"/>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09" name="Google Shape;709;p1"/>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0" name="Google Shape;710;p1"/>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1" name="Google Shape;711;p1"/>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2" name="Google Shape;712;p1"/>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3" name="Google Shape;713;p1"/>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4" name="Google Shape;714;p1"/>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5" name="Google Shape;715;p1"/>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6" name="Google Shape;716;p1"/>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7" name="Google Shape;717;p1"/>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8" name="Google Shape;718;p1"/>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19" name="Google Shape;719;p1"/>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0" name="Google Shape;720;p1"/>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1" name="Google Shape;721;p1"/>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2" name="Google Shape;722;p1"/>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3" name="Google Shape;723;p1"/>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4" name="Google Shape;724;p1"/>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5" name="Google Shape;725;p1"/>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6" name="Google Shape;726;p1"/>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7" name="Google Shape;727;p1"/>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8" name="Google Shape;728;p1"/>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29" name="Google Shape;729;p1"/>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0" name="Google Shape;730;p1"/>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1" name="Google Shape;731;p1"/>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2" name="Google Shape;732;p1"/>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3" name="Google Shape;733;p1"/>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4" name="Google Shape;734;p1"/>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5" name="Google Shape;735;p1"/>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6" name="Google Shape;736;p1"/>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7" name="Google Shape;737;p1"/>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8" name="Google Shape;738;p1"/>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39" name="Google Shape;739;p1"/>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0" name="Google Shape;740;p1"/>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1" name="Google Shape;741;p1"/>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2" name="Google Shape;742;p1"/>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3" name="Google Shape;743;p1"/>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4" name="Google Shape;744;p1"/>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5" name="Google Shape;745;p1"/>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6" name="Google Shape;746;p1"/>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7" name="Google Shape;747;p1"/>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8" name="Google Shape;748;p1"/>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49" name="Google Shape;749;p1"/>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0" name="Google Shape;750;p1"/>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1" name="Google Shape;751;p1"/>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2" name="Google Shape;752;p1"/>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3" name="Google Shape;753;p1"/>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4" name="Google Shape;754;p1"/>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5" name="Google Shape;755;p1"/>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6" name="Google Shape;756;p1"/>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7" name="Google Shape;757;p1"/>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8" name="Google Shape;758;p1"/>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59" name="Google Shape;759;p1"/>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0" name="Google Shape;760;p1"/>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1" name="Google Shape;761;p1"/>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2" name="Google Shape;762;p1"/>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3" name="Google Shape;763;p1"/>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4" name="Google Shape;764;p1"/>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5" name="Google Shape;765;p1"/>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6" name="Google Shape;766;p1"/>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7" name="Google Shape;767;p1"/>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8" name="Google Shape;768;p1"/>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69" name="Google Shape;769;p1"/>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0" name="Google Shape;770;p1"/>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1" name="Google Shape;771;p1"/>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2" name="Google Shape;772;p1"/>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3" name="Google Shape;773;p1"/>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4" name="Google Shape;774;p1"/>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5" name="Google Shape;775;p1"/>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6" name="Google Shape;776;p1"/>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7" name="Google Shape;777;p1"/>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8" name="Google Shape;778;p1"/>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79" name="Google Shape;779;p1"/>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0" name="Google Shape;780;p1"/>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1" name="Google Shape;781;p1"/>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2" name="Google Shape;782;p1"/>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3" name="Google Shape;783;p1"/>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4" name="Google Shape;784;p1"/>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5" name="Google Shape;785;p1"/>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6" name="Google Shape;786;p1"/>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7" name="Google Shape;787;p1"/>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8" name="Google Shape;788;p1"/>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89" name="Google Shape;789;p1"/>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0" name="Google Shape;790;p1"/>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1" name="Google Shape;791;p1"/>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2" name="Google Shape;792;p1"/>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3" name="Google Shape;793;p1"/>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4" name="Google Shape;794;p1"/>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5" name="Google Shape;795;p1"/>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6" name="Google Shape;796;p1"/>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7" name="Google Shape;797;p1"/>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8" name="Google Shape;798;p1"/>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799" name="Google Shape;799;p1"/>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0" name="Google Shape;800;p1"/>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1" name="Google Shape;801;p1"/>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2" name="Google Shape;802;p1"/>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3" name="Google Shape;803;p1"/>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4" name="Google Shape;804;p1"/>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5" name="Google Shape;805;p1"/>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6" name="Google Shape;806;p1"/>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7" name="Google Shape;807;p1"/>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8" name="Google Shape;808;p1"/>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09" name="Google Shape;809;p1"/>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0" name="Google Shape;810;p1"/>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1" name="Google Shape;811;p1"/>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2" name="Google Shape;812;p1"/>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3" name="Google Shape;813;p1"/>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4" name="Google Shape;814;p1"/>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5" name="Google Shape;815;p1"/>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6" name="Google Shape;816;p1"/>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7" name="Google Shape;817;p1"/>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8" name="Google Shape;818;p1"/>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19" name="Google Shape;819;p1"/>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0" name="Google Shape;820;p1"/>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1" name="Google Shape;821;p1"/>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2" name="Google Shape;822;p1"/>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3" name="Google Shape;823;p1"/>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4" name="Google Shape;824;p1"/>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5" name="Google Shape;825;p1"/>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6" name="Google Shape;826;p1"/>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7" name="Google Shape;827;p1"/>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8" name="Google Shape;828;p1"/>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29" name="Google Shape;829;p1"/>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0" name="Google Shape;830;p1"/>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1" name="Google Shape;831;p1"/>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2" name="Google Shape;832;p1"/>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3" name="Google Shape;833;p1"/>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4" name="Google Shape;834;p1"/>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5" name="Google Shape;835;p1"/>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6" name="Google Shape;836;p1"/>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7" name="Google Shape;837;p1"/>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8" name="Google Shape;838;p1"/>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39" name="Google Shape;839;p1"/>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0" name="Google Shape;840;p1"/>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1" name="Google Shape;841;p1"/>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2" name="Google Shape;842;p1"/>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3" name="Google Shape;843;p1"/>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4" name="Google Shape;844;p1"/>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5" name="Google Shape;845;p1"/>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6" name="Google Shape;846;p1"/>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7" name="Google Shape;847;p1"/>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8" name="Google Shape;848;p1"/>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49" name="Google Shape;849;p1"/>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0" name="Google Shape;850;p1"/>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1" name="Google Shape;851;p1"/>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2" name="Google Shape;852;p1"/>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3" name="Google Shape;853;p1"/>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4" name="Google Shape;854;p1"/>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5" name="Google Shape;855;p1"/>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6" name="Google Shape;856;p1"/>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7" name="Google Shape;857;p1"/>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8" name="Google Shape;858;p1"/>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59" name="Google Shape;859;p1"/>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0" name="Google Shape;860;p1"/>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1" name="Google Shape;861;p1"/>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2" name="Google Shape;862;p1"/>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3" name="Google Shape;863;p1"/>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4" name="Google Shape;864;p1"/>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5" name="Google Shape;865;p1"/>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6" name="Google Shape;866;p1"/>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7" name="Google Shape;867;p1"/>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8" name="Google Shape;868;p1"/>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69" name="Google Shape;869;p1"/>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0" name="Google Shape;870;p1"/>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1" name="Google Shape;871;p1"/>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2" name="Google Shape;872;p1"/>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3" name="Google Shape;873;p1"/>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4" name="Google Shape;874;p1"/>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5" name="Google Shape;875;p1"/>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6" name="Google Shape;876;p1"/>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7" name="Google Shape;877;p1"/>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8" name="Google Shape;878;p1"/>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79" name="Google Shape;879;p1"/>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0" name="Google Shape;880;p1"/>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1" name="Google Shape;881;p1"/>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2" name="Google Shape;882;p1"/>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3" name="Google Shape;883;p1"/>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4" name="Google Shape;884;p1"/>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5" name="Google Shape;885;p1"/>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6" name="Google Shape;886;p1"/>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7" name="Google Shape;887;p1"/>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8" name="Google Shape;888;p1"/>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89" name="Google Shape;889;p1"/>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0" name="Google Shape;890;p1"/>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1" name="Google Shape;891;p1"/>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2" name="Google Shape;892;p1"/>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3" name="Google Shape;893;p1"/>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4" name="Google Shape;894;p1"/>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5" name="Google Shape;895;p1"/>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6" name="Google Shape;896;p1"/>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7" name="Google Shape;897;p1"/>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8" name="Google Shape;898;p1"/>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899" name="Google Shape;899;p1"/>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0" name="Google Shape;900;p1"/>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1" name="Google Shape;901;p1"/>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2" name="Google Shape;902;p1"/>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3" name="Google Shape;903;p1"/>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4" name="Google Shape;904;p1"/>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5" name="Google Shape;905;p1"/>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6" name="Google Shape;906;p1"/>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7" name="Google Shape;907;p1"/>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8" name="Google Shape;908;p1"/>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09" name="Google Shape;909;p1"/>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0" name="Google Shape;910;p1"/>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1" name="Google Shape;911;p1"/>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2" name="Google Shape;912;p1"/>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3" name="Google Shape;913;p1"/>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4" name="Google Shape;914;p1"/>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5" name="Google Shape;915;p1"/>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6" name="Google Shape;916;p1"/>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7" name="Google Shape;917;p1"/>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8" name="Google Shape;918;p1"/>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19" name="Google Shape;919;p1"/>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0" name="Google Shape;920;p1"/>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1" name="Google Shape;921;p1"/>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2" name="Google Shape;922;p1"/>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3" name="Google Shape;923;p1"/>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4" name="Google Shape;924;p1"/>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5" name="Google Shape;925;p1"/>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6" name="Google Shape;926;p1"/>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7" name="Google Shape;927;p1"/>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8" name="Google Shape;928;p1"/>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29" name="Google Shape;929;p1"/>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0" name="Google Shape;930;p1"/>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1" name="Google Shape;931;p1"/>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2" name="Google Shape;932;p1"/>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3" name="Google Shape;933;p1"/>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4" name="Google Shape;934;p1"/>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5" name="Google Shape;935;p1"/>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6" name="Google Shape;936;p1"/>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7" name="Google Shape;937;p1"/>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8" name="Google Shape;938;p1"/>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39" name="Google Shape;939;p1"/>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0" name="Google Shape;940;p1"/>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1" name="Google Shape;941;p1"/>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2" name="Google Shape;942;p1"/>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3" name="Google Shape;943;p1"/>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4" name="Google Shape;944;p1"/>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5" name="Google Shape;945;p1"/>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6" name="Google Shape;946;p1"/>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7" name="Google Shape;947;p1"/>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8" name="Google Shape;948;p1"/>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49" name="Google Shape;949;p1"/>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0" name="Google Shape;950;p1"/>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1" name="Google Shape;951;p1"/>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2" name="Google Shape;952;p1"/>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3" name="Google Shape;953;p1"/>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4" name="Google Shape;954;p1"/>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5" name="Google Shape;955;p1"/>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6" name="Google Shape;956;p1"/>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7" name="Google Shape;957;p1"/>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8" name="Google Shape;958;p1"/>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59" name="Google Shape;959;p1"/>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0" name="Google Shape;960;p1"/>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1" name="Google Shape;961;p1"/>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2" name="Google Shape;962;p1"/>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3" name="Google Shape;963;p1"/>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4" name="Google Shape;964;p1"/>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5" name="Google Shape;965;p1"/>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6" name="Google Shape;966;p1"/>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7" name="Google Shape;967;p1"/>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8" name="Google Shape;968;p1"/>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69" name="Google Shape;969;p1"/>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0" name="Google Shape;970;p1"/>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1" name="Google Shape;971;p1"/>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2" name="Google Shape;972;p1"/>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3" name="Google Shape;973;p1"/>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4" name="Google Shape;974;p1"/>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5" name="Google Shape;975;p1"/>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6" name="Google Shape;976;p1"/>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7" name="Google Shape;977;p1"/>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8" name="Google Shape;978;p1"/>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79" name="Google Shape;979;p1"/>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0" name="Google Shape;980;p1"/>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1" name="Google Shape;981;p1"/>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2" name="Google Shape;982;p1"/>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3" name="Google Shape;983;p1"/>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4" name="Google Shape;984;p1"/>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5" name="Google Shape;985;p1"/>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6" name="Google Shape;986;p1"/>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7" name="Google Shape;987;p1"/>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8" name="Google Shape;988;p1"/>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89" name="Google Shape;989;p1"/>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0" name="Google Shape;990;p1"/>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1" name="Google Shape;991;p1"/>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2" name="Google Shape;992;p1"/>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3" name="Google Shape;993;p1"/>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4" name="Google Shape;994;p1"/>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5" name="Google Shape;995;p1"/>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6" name="Google Shape;996;p1"/>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7" name="Google Shape;997;p1"/>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8" name="Google Shape;998;p1"/>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999" name="Google Shape;999;p1"/>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0" name="Google Shape;1000;p1"/>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1" name="Google Shape;1001;p1"/>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2" name="Google Shape;1002;p1"/>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3" name="Google Shape;1003;p1"/>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4" name="Google Shape;1004;p1"/>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5" name="Google Shape;1005;p1"/>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6" name="Google Shape;1006;p1"/>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7" name="Google Shape;1007;p1"/>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8" name="Google Shape;1008;p1"/>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09" name="Google Shape;1009;p1"/>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0" name="Google Shape;1010;p1"/>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1" name="Google Shape;1011;p1"/>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2" name="Google Shape;1012;p1"/>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3" name="Google Shape;1013;p1"/>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4" name="Google Shape;1014;p1"/>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5" name="Google Shape;1015;p1"/>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6" name="Google Shape;1016;p1"/>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7" name="Google Shape;1017;p1"/>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8" name="Google Shape;1018;p1"/>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19" name="Google Shape;1019;p1"/>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0" name="Google Shape;1020;p1"/>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1" name="Google Shape;1021;p1"/>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2" name="Google Shape;1022;p1"/>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3" name="Google Shape;1023;p1"/>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4" name="Google Shape;1024;p1"/>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5" name="Google Shape;1025;p1"/>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6" name="Google Shape;1026;p1"/>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7" name="Google Shape;1027;p1"/>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8" name="Google Shape;1028;p1"/>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29" name="Google Shape;1029;p1"/>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0" name="Google Shape;1030;p1"/>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1" name="Google Shape;1031;p1"/>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2" name="Google Shape;1032;p1"/>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3" name="Google Shape;1033;p1"/>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4" name="Google Shape;1034;p1"/>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5" name="Google Shape;1035;p1"/>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6" name="Google Shape;1036;p1"/>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7" name="Google Shape;1037;p1"/>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8" name="Google Shape;1038;p1"/>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39" name="Google Shape;1039;p1"/>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0" name="Google Shape;1040;p1"/>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1" name="Google Shape;1041;p1"/>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2" name="Google Shape;1042;p1"/>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3" name="Google Shape;1043;p1"/>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4" name="Google Shape;1044;p1"/>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5" name="Google Shape;1045;p1"/>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6" name="Google Shape;1046;p1"/>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7" name="Google Shape;1047;p1"/>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8" name="Google Shape;1048;p1"/>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49" name="Google Shape;1049;p1"/>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0" name="Google Shape;1050;p1"/>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1" name="Google Shape;1051;p1"/>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2" name="Google Shape;1052;p1"/>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3" name="Google Shape;1053;p1"/>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4" name="Google Shape;1054;p1"/>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5" name="Google Shape;1055;p1"/>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6" name="Google Shape;1056;p1"/>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7" name="Google Shape;1057;p1"/>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8" name="Google Shape;1058;p1"/>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59" name="Google Shape;1059;p1"/>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0" name="Google Shape;1060;p1"/>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1" name="Google Shape;1061;p1"/>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2" name="Google Shape;1062;p1"/>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3" name="Google Shape;1063;p1"/>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4" name="Google Shape;1064;p1"/>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5" name="Google Shape;1065;p1"/>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6" name="Google Shape;1066;p1"/>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7" name="Google Shape;1067;p1"/>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8" name="Google Shape;1068;p1"/>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69" name="Google Shape;1069;p1"/>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0" name="Google Shape;1070;p1"/>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1" name="Google Shape;1071;p1"/>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2" name="Google Shape;1072;p1"/>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3" name="Google Shape;1073;p1"/>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4" name="Google Shape;1074;p1"/>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5" name="Google Shape;1075;p1"/>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6" name="Google Shape;1076;p1"/>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7" name="Google Shape;1077;p1"/>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8" name="Google Shape;1078;p1"/>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79" name="Google Shape;1079;p1"/>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0" name="Google Shape;1080;p1"/>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1" name="Google Shape;1081;p1"/>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2" name="Google Shape;1082;p1"/>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3" name="Google Shape;1083;p1"/>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4" name="Google Shape;1084;p1"/>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5" name="Google Shape;1085;p1"/>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6" name="Google Shape;1086;p1"/>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7" name="Google Shape;1087;p1"/>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8" name="Google Shape;1088;p1"/>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89" name="Google Shape;1089;p1"/>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0" name="Google Shape;1090;p1"/>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1" name="Google Shape;1091;p1"/>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2" name="Google Shape;1092;p1"/>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3" name="Google Shape;1093;p1"/>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4" name="Google Shape;1094;p1"/>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grpSp>
      <p:sp>
        <p:nvSpPr>
          <p:cNvPr id="1095" name="Google Shape;1095;p1" descr="Image of "/>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1096" name="Google Shape;1096;p1" descr="Image of "/>
          <p:cNvSpPr/>
          <p:nvPr/>
        </p:nvSpPr>
        <p:spPr>
          <a:xfrm>
            <a:off x="4572000" y="25717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p:txBody>
      </p:sp>
      <p:pic>
        <p:nvPicPr>
          <p:cNvPr id="1097" name="Google Shape;1097;p1"/>
          <p:cNvPicPr preferRelativeResize="0"/>
          <p:nvPr/>
        </p:nvPicPr>
        <p:blipFill rotWithShape="1">
          <a:blip r:embed="rId3">
            <a:alphaModFix/>
          </a:blip>
          <a:srcRect/>
          <a:stretch/>
        </p:blipFill>
        <p:spPr>
          <a:xfrm>
            <a:off x="1364745" y="800949"/>
            <a:ext cx="6109709" cy="8016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2"/>
        <p:cNvGrpSpPr/>
        <p:nvPr/>
      </p:nvGrpSpPr>
      <p:grpSpPr>
        <a:xfrm>
          <a:off x="0" y="0"/>
          <a:ext cx="0" cy="0"/>
          <a:chOff x="0" y="0"/>
          <a:chExt cx="0" cy="0"/>
        </a:xfrm>
      </p:grpSpPr>
      <p:sp>
        <p:nvSpPr>
          <p:cNvPr id="3033" name="Google Shape;3033;p9"/>
          <p:cNvSpPr txBox="1">
            <a:spLocks noGrp="1"/>
          </p:cNvSpPr>
          <p:nvPr>
            <p:ph type="title"/>
          </p:nvPr>
        </p:nvSpPr>
        <p:spPr>
          <a:xfrm>
            <a:off x="1932664" y="3326684"/>
            <a:ext cx="5278672"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a:latin typeface="Libre Baskerville"/>
                <a:ea typeface="Libre Baskerville"/>
                <a:cs typeface="Libre Baskerville"/>
                <a:sym typeface="Libre Baskerville"/>
              </a:rPr>
              <a:t>TOOLS</a:t>
            </a:r>
            <a:r>
              <a:rPr lang="en-US" sz="4800">
                <a:latin typeface="Arial"/>
                <a:ea typeface="Arial"/>
                <a:cs typeface="Arial"/>
                <a:sym typeface="Arial"/>
              </a:rPr>
              <a:t> AND TECHNOLOGIES USED</a:t>
            </a:r>
            <a:endParaRPr/>
          </a:p>
        </p:txBody>
      </p:sp>
      <p:sp>
        <p:nvSpPr>
          <p:cNvPr id="3034" name="Google Shape;3034;p9"/>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grpSp>
        <p:nvGrpSpPr>
          <p:cNvPr id="3035" name="Google Shape;3035;p9"/>
          <p:cNvGrpSpPr/>
          <p:nvPr/>
        </p:nvGrpSpPr>
        <p:grpSpPr>
          <a:xfrm>
            <a:off x="565056" y="519563"/>
            <a:ext cx="8012737" cy="4104778"/>
            <a:chOff x="585525" y="1202450"/>
            <a:chExt cx="6436450" cy="3297275"/>
          </a:xfrm>
        </p:grpSpPr>
        <p:sp>
          <p:nvSpPr>
            <p:cNvPr id="3036" name="Google Shape;3036;p9"/>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9"/>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9"/>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9"/>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9"/>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9"/>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9"/>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9"/>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9"/>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9"/>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9"/>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9"/>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9"/>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9"/>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9"/>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9"/>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9"/>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9"/>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9"/>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9"/>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9"/>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9"/>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9"/>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9"/>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9"/>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9"/>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9"/>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9"/>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9"/>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9"/>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9"/>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9"/>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9"/>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9"/>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9"/>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9"/>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9"/>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9"/>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9"/>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9"/>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9"/>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9"/>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9"/>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9"/>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9"/>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9"/>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9"/>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9"/>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9"/>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9"/>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9"/>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9"/>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9"/>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9"/>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9"/>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9"/>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9"/>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9"/>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9"/>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9"/>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9"/>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9"/>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9"/>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9"/>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9"/>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9"/>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9"/>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9"/>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9"/>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9"/>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9"/>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9"/>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9"/>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9"/>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9"/>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9"/>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9"/>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9"/>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9"/>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9"/>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9"/>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9"/>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9"/>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9"/>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9"/>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9"/>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9"/>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9"/>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9"/>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9"/>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9"/>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9"/>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9"/>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9"/>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9"/>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9"/>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9"/>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9"/>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9"/>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9"/>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9"/>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9"/>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9"/>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9"/>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9"/>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9"/>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9"/>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9"/>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9"/>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9"/>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9"/>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9"/>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9"/>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9"/>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9"/>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9"/>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9"/>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9"/>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9"/>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9"/>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9"/>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9"/>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9"/>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9"/>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9"/>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9"/>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9"/>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9"/>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9"/>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9"/>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9"/>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9"/>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9"/>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9"/>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9"/>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9"/>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9"/>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9"/>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9"/>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9"/>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9"/>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9"/>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9"/>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9"/>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9"/>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9"/>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9"/>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9"/>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9"/>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9"/>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9"/>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9"/>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9"/>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9"/>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9"/>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9"/>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9"/>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9"/>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9"/>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9"/>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9"/>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9"/>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9"/>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9"/>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9"/>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9"/>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9"/>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9"/>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9"/>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9"/>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9"/>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9"/>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9"/>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9"/>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9"/>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9"/>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9"/>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9"/>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9"/>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9"/>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9"/>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9"/>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9"/>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9"/>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9"/>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9"/>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9"/>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9"/>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9"/>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9"/>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9"/>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9"/>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9"/>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9"/>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9"/>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9"/>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9"/>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9"/>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9"/>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9"/>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9"/>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9"/>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9"/>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9"/>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9"/>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9"/>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9"/>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9"/>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9"/>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9"/>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9"/>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9"/>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9"/>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9"/>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9"/>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9"/>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9"/>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9"/>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9"/>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9"/>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9"/>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9"/>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9"/>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9"/>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9"/>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9"/>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9"/>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9"/>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9"/>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9"/>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9"/>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9"/>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9"/>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9"/>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9"/>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9"/>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9"/>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9"/>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9"/>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9"/>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9"/>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9"/>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9"/>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9"/>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9"/>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9"/>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9"/>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9"/>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9"/>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9"/>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9"/>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9"/>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9"/>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9"/>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9"/>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9"/>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9"/>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9"/>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9"/>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9"/>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9"/>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9"/>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9"/>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9"/>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9"/>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9"/>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9"/>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9"/>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9"/>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9"/>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9"/>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9"/>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9"/>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9"/>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9"/>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9"/>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9"/>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9"/>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9"/>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9"/>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9"/>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9"/>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9"/>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9"/>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9"/>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9"/>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9"/>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9"/>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9"/>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9"/>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9"/>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9"/>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9"/>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9"/>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9"/>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9"/>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9"/>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9"/>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9"/>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9"/>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9"/>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9"/>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9"/>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9"/>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9"/>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9"/>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9"/>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9"/>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9"/>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9"/>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9"/>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9"/>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9"/>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9"/>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9"/>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9"/>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9"/>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9"/>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9"/>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9"/>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9"/>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9"/>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9"/>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9"/>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9"/>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9"/>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9"/>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9"/>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9"/>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9"/>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9"/>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9"/>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9"/>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9"/>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9"/>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9"/>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9"/>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9"/>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9"/>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9"/>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9"/>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9"/>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9"/>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9"/>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9"/>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9"/>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9"/>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9"/>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9"/>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9"/>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9"/>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9"/>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9"/>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9"/>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9"/>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9"/>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9"/>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9"/>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9"/>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9"/>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9"/>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9"/>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9"/>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9"/>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9"/>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9"/>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9"/>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9"/>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404;p9"/>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9"/>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9"/>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9"/>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9"/>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9"/>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9"/>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9"/>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9"/>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9"/>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9"/>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9"/>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9"/>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9"/>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9"/>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9"/>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9"/>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9"/>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9"/>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9"/>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9"/>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9"/>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9"/>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9"/>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9"/>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9"/>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9"/>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9"/>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9"/>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9"/>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9"/>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9"/>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9"/>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7" name="Google Shape;3437;p9"/>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9"/>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9"/>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9"/>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9"/>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9"/>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9"/>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9"/>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9"/>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9"/>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9"/>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9"/>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9"/>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9"/>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9"/>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9"/>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9"/>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9"/>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9"/>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9"/>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9"/>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9"/>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9"/>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9"/>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9"/>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9"/>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9"/>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9"/>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9"/>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9"/>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9"/>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9"/>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9"/>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9"/>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9"/>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9"/>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9"/>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9"/>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9"/>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9"/>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9"/>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9"/>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9"/>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9"/>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9"/>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9"/>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9"/>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9"/>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9"/>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9"/>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9"/>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9"/>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9"/>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9"/>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9"/>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10"/>
          <p:cNvSpPr/>
          <p:nvPr/>
        </p:nvSpPr>
        <p:spPr>
          <a:xfrm>
            <a:off x="713225" y="835950"/>
            <a:ext cx="3471600" cy="3471600"/>
          </a:xfrm>
          <a:prstGeom prst="plaque">
            <a:avLst>
              <a:gd name="adj" fmla="val 553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3497" name="Google Shape;3497;p10"/>
          <p:cNvSpPr txBox="1">
            <a:spLocks noGrp="1"/>
          </p:cNvSpPr>
          <p:nvPr>
            <p:ph type="title"/>
          </p:nvPr>
        </p:nvSpPr>
        <p:spPr>
          <a:xfrm>
            <a:off x="4408715" y="572076"/>
            <a:ext cx="4384370" cy="990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400">
                <a:latin typeface="Libre Baskerville"/>
                <a:ea typeface="Libre Baskerville"/>
                <a:cs typeface="Libre Baskerville"/>
                <a:sym typeface="Libre Baskerville"/>
              </a:rPr>
              <a:t>TOOLS AND TECHNOLOGIES USED</a:t>
            </a:r>
            <a:endParaRPr sz="2400">
              <a:latin typeface="Libre Baskerville"/>
              <a:ea typeface="Libre Baskerville"/>
              <a:cs typeface="Libre Baskerville"/>
              <a:sym typeface="Libre Baskerville"/>
            </a:endParaRPr>
          </a:p>
        </p:txBody>
      </p:sp>
      <p:sp>
        <p:nvSpPr>
          <p:cNvPr id="3498" name="Google Shape;3498;p10"/>
          <p:cNvSpPr txBox="1"/>
          <p:nvPr/>
        </p:nvSpPr>
        <p:spPr>
          <a:xfrm>
            <a:off x="4533055" y="1471627"/>
            <a:ext cx="3897720" cy="1785064"/>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200000"/>
              </a:lnSpc>
              <a:spcBef>
                <a:spcPts val="0"/>
              </a:spcBef>
              <a:spcAft>
                <a:spcPts val="0"/>
              </a:spcAft>
              <a:buClr>
                <a:schemeClr val="dk1"/>
              </a:buClr>
              <a:buSzPts val="1400"/>
              <a:buFont typeface="Arial"/>
              <a:buAutoNum type="arabicPeriod"/>
            </a:pPr>
            <a:r>
              <a:rPr lang="en-US" sz="1400" b="1" i="0" u="none" strike="noStrike" cap="none" dirty="0">
                <a:solidFill>
                  <a:schemeClr val="dk1"/>
                </a:solidFill>
                <a:latin typeface="Libre Baskerville"/>
                <a:ea typeface="Libre Baskerville"/>
                <a:cs typeface="Libre Baskerville"/>
                <a:sym typeface="Libre Baskerville"/>
              </a:rPr>
              <a:t>Programming Language:</a:t>
            </a:r>
            <a:r>
              <a:rPr lang="en-US" sz="1400" b="0" i="0" u="none" strike="noStrike" cap="none" dirty="0">
                <a:solidFill>
                  <a:schemeClr val="dk1"/>
                </a:solidFill>
                <a:latin typeface="Libre Baskerville"/>
                <a:ea typeface="Libre Baskerville"/>
                <a:cs typeface="Libre Baskerville"/>
                <a:sym typeface="Libre Baskerville"/>
              </a:rPr>
              <a:t> Python</a:t>
            </a:r>
            <a:endParaRPr dirty="0"/>
          </a:p>
          <a:p>
            <a:pPr marL="342900" marR="0" lvl="0" indent="-342900" algn="l" rtl="0">
              <a:lnSpc>
                <a:spcPct val="200000"/>
              </a:lnSpc>
              <a:spcBef>
                <a:spcPts val="0"/>
              </a:spcBef>
              <a:spcAft>
                <a:spcPts val="0"/>
              </a:spcAft>
              <a:buClr>
                <a:schemeClr val="dk1"/>
              </a:buClr>
              <a:buSzPts val="1400"/>
              <a:buFont typeface="Arial"/>
              <a:buAutoNum type="arabicPeriod"/>
            </a:pPr>
            <a:r>
              <a:rPr lang="en-US" sz="1400" b="1" i="0" u="none" strike="noStrike" cap="none" dirty="0">
                <a:solidFill>
                  <a:schemeClr val="dk1"/>
                </a:solidFill>
                <a:latin typeface="Libre Baskerville"/>
                <a:ea typeface="Libre Baskerville"/>
                <a:cs typeface="Libre Baskerville"/>
                <a:sym typeface="Libre Baskerville"/>
              </a:rPr>
              <a:t>Libraries Used:</a:t>
            </a:r>
            <a:endParaRPr dirty="0"/>
          </a:p>
          <a:p>
            <a:pPr marL="0" marR="0" lvl="0" indent="0" algn="l" rtl="0">
              <a:lnSpc>
                <a:spcPct val="200000"/>
              </a:lnSpc>
              <a:spcBef>
                <a:spcPts val="0"/>
              </a:spcBef>
              <a:spcAft>
                <a:spcPts val="0"/>
              </a:spcAft>
              <a:buClr>
                <a:schemeClr val="dk1"/>
              </a:buClr>
              <a:buSzPts val="1800"/>
              <a:buFont typeface="Source Sans 3 Light"/>
              <a:buNone/>
            </a:pPr>
            <a:r>
              <a:rPr lang="en-US" sz="1800" b="1" i="0" u="none" strike="noStrike" cap="none" dirty="0">
                <a:solidFill>
                  <a:schemeClr val="dk1"/>
                </a:solidFill>
                <a:latin typeface="Libre Baskerville"/>
                <a:ea typeface="Libre Baskerville"/>
                <a:cs typeface="Libre Baskerville"/>
                <a:sym typeface="Libre Baskerville"/>
              </a:rPr>
              <a:t>     </a:t>
            </a:r>
            <a:endParaRPr dirty="0"/>
          </a:p>
          <a:p>
            <a:pPr marL="0" marR="0" lvl="0" indent="0" algn="l" rtl="0">
              <a:lnSpc>
                <a:spcPct val="100000"/>
              </a:lnSpc>
              <a:spcBef>
                <a:spcPts val="0"/>
              </a:spcBef>
              <a:spcAft>
                <a:spcPts val="0"/>
              </a:spcAft>
              <a:buClr>
                <a:schemeClr val="dk1"/>
              </a:buClr>
              <a:buSzPts val="1800"/>
              <a:buFont typeface="Source Sans 3 Light"/>
              <a:buNone/>
            </a:pPr>
            <a:endParaRPr sz="1800" b="0" i="0" u="none" strike="noStrike" cap="none" dirty="0">
              <a:solidFill>
                <a:schemeClr val="dk1"/>
              </a:solidFill>
              <a:latin typeface="Libre Baskerville"/>
              <a:ea typeface="Libre Baskerville"/>
              <a:cs typeface="Libre Baskerville"/>
              <a:sym typeface="Libre Baskerville"/>
            </a:endParaRPr>
          </a:p>
        </p:txBody>
      </p:sp>
      <p:sp>
        <p:nvSpPr>
          <p:cNvPr id="3499" name="Google Shape;3499;p10"/>
          <p:cNvSpPr/>
          <p:nvPr/>
        </p:nvSpPr>
        <p:spPr>
          <a:xfrm>
            <a:off x="4572000" y="2188885"/>
            <a:ext cx="4278665" cy="2954615"/>
          </a:xfrm>
          <a:prstGeom prst="rect">
            <a:avLst/>
          </a:prstGeom>
          <a:noFill/>
          <a:ln>
            <a:noFill/>
          </a:ln>
        </p:spPr>
        <p:txBody>
          <a:bodyPr spcFirstLastPara="1" wrap="square" lIns="91425" tIns="45700" rIns="91425" bIns="45700" anchor="ctr" anchorCtr="0">
            <a:spAutoFit/>
          </a:bodyPr>
          <a:lstStyle/>
          <a:p>
            <a:pPr marL="0" marR="0" lvl="0" indent="-88900" algn="l" rtl="0">
              <a:lnSpc>
                <a:spcPct val="200000"/>
              </a:lnSpc>
              <a:spcBef>
                <a:spcPts val="0"/>
              </a:spcBef>
              <a:spcAft>
                <a:spcPts val="0"/>
              </a:spcAft>
              <a:buClr>
                <a:schemeClr val="dk1"/>
              </a:buClr>
              <a:buSzPts val="1400"/>
              <a:buFont typeface="Arial"/>
              <a:buChar char="•"/>
            </a:pPr>
            <a:r>
              <a:rPr lang="en-US" dirty="0">
                <a:solidFill>
                  <a:schemeClr val="dk1"/>
                </a:solidFill>
                <a:latin typeface="Libre Baskerville"/>
                <a:ea typeface="Libre Baskerville"/>
                <a:cs typeface="Libre Baskerville"/>
                <a:sym typeface="Libre Baskerville"/>
              </a:rPr>
              <a:t>TensorFlow</a:t>
            </a:r>
            <a:r>
              <a:rPr lang="en-US" sz="1400" b="0" i="0" u="none" strike="noStrike" cap="none" dirty="0">
                <a:solidFill>
                  <a:schemeClr val="dk1"/>
                </a:solidFill>
                <a:latin typeface="Libre Baskerville"/>
                <a:ea typeface="Libre Baskerville"/>
                <a:cs typeface="Libre Baskerville"/>
                <a:sym typeface="Libre Baskerville"/>
              </a:rPr>
              <a:t> → Model Training</a:t>
            </a:r>
            <a:endParaRPr dirty="0"/>
          </a:p>
          <a:p>
            <a:pPr marL="0" marR="0" lvl="0" indent="-88900" algn="l" rtl="0">
              <a:lnSpc>
                <a:spcPct val="2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Libre Baskerville"/>
                <a:ea typeface="Libre Baskerville"/>
                <a:cs typeface="Libre Baskerville"/>
                <a:sym typeface="Libre Baskerville"/>
              </a:rPr>
              <a:t>OpenCV → Image Preprocessing</a:t>
            </a:r>
            <a:endParaRPr dirty="0"/>
          </a:p>
          <a:p>
            <a:pPr marL="0" marR="0" lvl="0" indent="-88900" algn="l" rtl="0">
              <a:lnSpc>
                <a:spcPct val="200000"/>
              </a:lnSpc>
              <a:spcBef>
                <a:spcPts val="0"/>
              </a:spcBef>
              <a:spcAft>
                <a:spcPts val="0"/>
              </a:spcAft>
              <a:buClr>
                <a:schemeClr val="dk1"/>
              </a:buClr>
              <a:buSzPts val="1400"/>
              <a:buFont typeface="Arial"/>
              <a:buChar char="•"/>
            </a:pPr>
            <a:r>
              <a:rPr lang="en-US" dirty="0">
                <a:solidFill>
                  <a:schemeClr val="dk1"/>
                </a:solidFill>
                <a:latin typeface="Libre Baskerville"/>
                <a:ea typeface="Libre Baskerville"/>
                <a:cs typeface="Libre Baskerville"/>
                <a:sym typeface="Libre Baskerville"/>
              </a:rPr>
              <a:t>HTML , CSS, </a:t>
            </a:r>
            <a:r>
              <a:rPr lang="en-US" dirty="0" err="1">
                <a:solidFill>
                  <a:schemeClr val="dk1"/>
                </a:solidFill>
                <a:latin typeface="Libre Baskerville"/>
                <a:ea typeface="Libre Baskerville"/>
                <a:cs typeface="Libre Baskerville"/>
                <a:sym typeface="Libre Baskerville"/>
              </a:rPr>
              <a:t>Javascript</a:t>
            </a:r>
            <a:r>
              <a:rPr lang="en-US" dirty="0">
                <a:solidFill>
                  <a:schemeClr val="dk1"/>
                </a:solidFill>
                <a:latin typeface="Libre Baskerville"/>
                <a:ea typeface="Libre Baskerville"/>
                <a:cs typeface="Libre Baskerville"/>
                <a:sym typeface="Libre Baskerville"/>
              </a:rPr>
              <a:t> and React</a:t>
            </a:r>
            <a:r>
              <a:rPr lang="en-US" sz="1400" b="0" i="0" u="none" strike="noStrike" cap="none" dirty="0">
                <a:solidFill>
                  <a:schemeClr val="dk1"/>
                </a:solidFill>
                <a:latin typeface="Libre Baskerville"/>
                <a:ea typeface="Libre Baskerville"/>
                <a:cs typeface="Libre Baskerville"/>
                <a:sym typeface="Libre Baskerville"/>
              </a:rPr>
              <a:t> → Frontend Demo</a:t>
            </a:r>
            <a:endParaRPr dirty="0"/>
          </a:p>
          <a:p>
            <a:pPr marL="0" marR="0" lvl="0" indent="-88900" algn="l" rtl="0">
              <a:lnSpc>
                <a:spcPct val="2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Libre Baskerville"/>
                <a:ea typeface="Libre Baskerville"/>
                <a:cs typeface="Libre Baskerville"/>
                <a:sym typeface="Libre Baskerville"/>
              </a:rPr>
              <a:t>NumPy, Pandas, Matplotlib, Scikit-learn →      Analysis &amp; Visualization, TensorFlow</a:t>
            </a:r>
            <a:endParaRPr dirty="0"/>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Libre Baskerville"/>
              <a:ea typeface="Libre Baskerville"/>
              <a:cs typeface="Libre Baskerville"/>
              <a:sym typeface="Libre Baskerville"/>
            </a:endParaRPr>
          </a:p>
        </p:txBody>
      </p:sp>
      <p:pic>
        <p:nvPicPr>
          <p:cNvPr id="3500" name="Google Shape;3500;p10"/>
          <p:cNvPicPr preferRelativeResize="0">
            <a:picLocks noGrp="1"/>
          </p:cNvPicPr>
          <p:nvPr>
            <p:ph type="pic" idx="2"/>
          </p:nvPr>
        </p:nvPicPr>
        <p:blipFill rotWithShape="1">
          <a:blip r:embed="rId3">
            <a:alphaModFix/>
          </a:blip>
          <a:srcRect l="23850" r="23849"/>
          <a:stretch/>
        </p:blipFill>
        <p:spPr>
          <a:xfrm>
            <a:off x="825912" y="1061400"/>
            <a:ext cx="3246225" cy="302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4"/>
        <p:cNvGrpSpPr/>
        <p:nvPr/>
      </p:nvGrpSpPr>
      <p:grpSpPr>
        <a:xfrm>
          <a:off x="0" y="0"/>
          <a:ext cx="0" cy="0"/>
          <a:chOff x="0" y="0"/>
          <a:chExt cx="0" cy="0"/>
        </a:xfrm>
      </p:grpSpPr>
      <p:sp>
        <p:nvSpPr>
          <p:cNvPr id="3505" name="Google Shape;3505;p11"/>
          <p:cNvSpPr txBox="1">
            <a:spLocks noGrp="1"/>
          </p:cNvSpPr>
          <p:nvPr>
            <p:ph type="title"/>
          </p:nvPr>
        </p:nvSpPr>
        <p:spPr>
          <a:xfrm>
            <a:off x="1718119" y="2571750"/>
            <a:ext cx="6307373" cy="102483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b="1">
                <a:latin typeface="Libre Baskerville"/>
                <a:ea typeface="Libre Baskerville"/>
                <a:cs typeface="Libre Baskerville"/>
                <a:sym typeface="Libre Baskerville"/>
              </a:rPr>
              <a:t>MODEL ARCHITECTURE</a:t>
            </a:r>
            <a:endParaRPr>
              <a:latin typeface="Libre Baskerville"/>
              <a:ea typeface="Libre Baskerville"/>
              <a:cs typeface="Libre Baskerville"/>
              <a:sym typeface="Libre Baskerville"/>
            </a:endParaRPr>
          </a:p>
        </p:txBody>
      </p:sp>
      <p:sp>
        <p:nvSpPr>
          <p:cNvPr id="3506" name="Google Shape;3506;p11"/>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05</a:t>
            </a:r>
            <a:endParaRPr/>
          </a:p>
        </p:txBody>
      </p:sp>
      <p:grpSp>
        <p:nvGrpSpPr>
          <p:cNvPr id="3507" name="Google Shape;3507;p11"/>
          <p:cNvGrpSpPr/>
          <p:nvPr/>
        </p:nvGrpSpPr>
        <p:grpSpPr>
          <a:xfrm>
            <a:off x="565056" y="519563"/>
            <a:ext cx="8012737" cy="4104778"/>
            <a:chOff x="585525" y="1202450"/>
            <a:chExt cx="6436450" cy="3297275"/>
          </a:xfrm>
        </p:grpSpPr>
        <p:sp>
          <p:nvSpPr>
            <p:cNvPr id="3508" name="Google Shape;3508;p11"/>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11"/>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11"/>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11"/>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11"/>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11"/>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11"/>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11"/>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11"/>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11"/>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11"/>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11"/>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11"/>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11"/>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11"/>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11"/>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11"/>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11"/>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11"/>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11"/>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11"/>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11"/>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11"/>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11"/>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11"/>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11"/>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11"/>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11"/>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11"/>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11"/>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11"/>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11"/>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11"/>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11"/>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11"/>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11"/>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11"/>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11"/>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11"/>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11"/>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11"/>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11"/>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11"/>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11"/>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11"/>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11"/>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11"/>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11"/>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11"/>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11"/>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11"/>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11"/>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11"/>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11"/>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11"/>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11"/>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11"/>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11"/>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11"/>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11"/>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11"/>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11"/>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11"/>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11"/>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11"/>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11"/>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11"/>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11"/>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11"/>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11"/>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11"/>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11"/>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11"/>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11"/>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11"/>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11"/>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11"/>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11"/>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11"/>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11"/>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11"/>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11"/>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11"/>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11"/>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11"/>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11"/>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11"/>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11"/>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11"/>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11"/>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11"/>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11"/>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11"/>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11"/>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11"/>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11"/>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11"/>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11"/>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11"/>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11"/>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11"/>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11"/>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11"/>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11"/>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11"/>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3" name="Google Shape;3613;p11"/>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11"/>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11"/>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11"/>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11"/>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11"/>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11"/>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11"/>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11"/>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11"/>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11"/>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11"/>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11"/>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11"/>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11"/>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11"/>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11"/>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11"/>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11"/>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11"/>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11"/>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11"/>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11"/>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11"/>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11"/>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11"/>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11"/>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11"/>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11"/>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11"/>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11"/>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11"/>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11"/>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11"/>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11"/>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11"/>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11"/>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11"/>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11"/>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11"/>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11"/>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11"/>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11"/>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11"/>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11"/>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11"/>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11"/>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11"/>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11"/>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11"/>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11"/>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11"/>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11"/>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11"/>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11"/>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11"/>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11"/>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11"/>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11"/>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11"/>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11"/>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11"/>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11"/>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11"/>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11"/>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11"/>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11"/>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11"/>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11"/>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11"/>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11"/>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11"/>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11"/>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11"/>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11"/>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11"/>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11"/>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11"/>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11"/>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11"/>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11"/>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11"/>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11"/>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11"/>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11"/>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11"/>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11"/>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11"/>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11"/>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11"/>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11"/>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11"/>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11"/>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11"/>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11"/>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11"/>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11"/>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11"/>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11"/>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11"/>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11"/>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11"/>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11"/>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11"/>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11"/>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11"/>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11"/>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11"/>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11"/>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11"/>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11"/>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11"/>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11"/>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11"/>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11"/>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11"/>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11"/>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11"/>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11"/>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11"/>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11"/>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11"/>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11"/>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11"/>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11"/>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11"/>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11"/>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11"/>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11"/>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11"/>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11"/>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11"/>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11"/>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11"/>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11"/>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11"/>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11"/>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11"/>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11"/>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11"/>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11"/>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11"/>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11"/>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11"/>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11"/>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11"/>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11"/>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11"/>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11"/>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11"/>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11"/>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11"/>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11"/>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11"/>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11"/>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11"/>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11"/>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11"/>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11"/>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11"/>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11"/>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11"/>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11"/>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11"/>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11"/>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11"/>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11"/>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11"/>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11"/>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11"/>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11"/>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11"/>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11"/>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11"/>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11"/>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11"/>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11"/>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11"/>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11"/>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11"/>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11"/>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11"/>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11"/>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11"/>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11"/>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11"/>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11"/>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11"/>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11"/>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11"/>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11"/>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11"/>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11"/>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11"/>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11"/>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11"/>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11"/>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11"/>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11"/>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11"/>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3" name="Google Shape;3813;p11"/>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4" name="Google Shape;3814;p11"/>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11"/>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11"/>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11"/>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11"/>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11"/>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11"/>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11"/>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11"/>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11"/>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4" name="Google Shape;3824;p11"/>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5" name="Google Shape;3825;p11"/>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11"/>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11"/>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11"/>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11"/>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11"/>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11"/>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11"/>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11"/>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11"/>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11"/>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11"/>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11"/>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11"/>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11"/>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11"/>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11"/>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11"/>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11"/>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11"/>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11"/>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11"/>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11"/>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8" name="Google Shape;3848;p11"/>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11"/>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11"/>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11"/>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11"/>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11"/>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11"/>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11"/>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11"/>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11"/>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11"/>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11"/>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11"/>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11"/>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11"/>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11"/>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11"/>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5" name="Google Shape;3865;p11"/>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11"/>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11"/>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11"/>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11"/>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11"/>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11"/>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11"/>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11"/>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11"/>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11"/>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11"/>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11"/>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11"/>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11"/>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11"/>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11"/>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11"/>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11"/>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11"/>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11"/>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11"/>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11"/>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11"/>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11"/>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11"/>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11"/>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11"/>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11"/>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11"/>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11"/>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11"/>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11"/>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11"/>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11"/>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11"/>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11"/>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11"/>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11"/>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11"/>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11"/>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11"/>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11"/>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11"/>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11"/>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11"/>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11"/>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11"/>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11"/>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11"/>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11"/>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11"/>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11"/>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11"/>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11"/>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11"/>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11"/>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11"/>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11"/>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11"/>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11"/>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11"/>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11"/>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11"/>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11"/>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11"/>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11"/>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11"/>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11"/>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11"/>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11"/>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11"/>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11"/>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11"/>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11"/>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11"/>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11"/>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11"/>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11"/>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11"/>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11"/>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11"/>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11"/>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11"/>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11"/>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11"/>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11"/>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11"/>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11"/>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11"/>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11"/>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11"/>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11"/>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11"/>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11"/>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11"/>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11"/>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11"/>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11"/>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7"/>
        <p:cNvGrpSpPr/>
        <p:nvPr/>
      </p:nvGrpSpPr>
      <p:grpSpPr>
        <a:xfrm>
          <a:off x="0" y="0"/>
          <a:ext cx="0" cy="0"/>
          <a:chOff x="0" y="0"/>
          <a:chExt cx="0" cy="0"/>
        </a:xfrm>
      </p:grpSpPr>
      <p:sp>
        <p:nvSpPr>
          <p:cNvPr id="3968" name="Google Shape;3968;g3aa49d3dcef_0_0"/>
          <p:cNvSpPr txBox="1">
            <a:spLocks noGrp="1"/>
          </p:cNvSpPr>
          <p:nvPr>
            <p:ph type="title"/>
          </p:nvPr>
        </p:nvSpPr>
        <p:spPr>
          <a:xfrm>
            <a:off x="1861425" y="553567"/>
            <a:ext cx="6317400" cy="89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2700"/>
              <a:buFont typeface="Arial"/>
              <a:buNone/>
            </a:pPr>
            <a:r>
              <a:rPr lang="en-US" sz="3200" b="1"/>
              <a:t>MODEL ARCHITECTURE</a:t>
            </a:r>
            <a:endParaRPr sz="3200"/>
          </a:p>
          <a:p>
            <a:pPr marL="0" lvl="0" indent="0" algn="l" rtl="0">
              <a:spcBef>
                <a:spcPts val="0"/>
              </a:spcBef>
              <a:spcAft>
                <a:spcPts val="0"/>
              </a:spcAft>
              <a:buNone/>
            </a:pPr>
            <a:endParaRPr/>
          </a:p>
        </p:txBody>
      </p:sp>
      <p:sp>
        <p:nvSpPr>
          <p:cNvPr id="3969" name="Google Shape;3969;g3aa49d3dcef_0_0"/>
          <p:cNvSpPr txBox="1">
            <a:spLocks noGrp="1"/>
          </p:cNvSpPr>
          <p:nvPr>
            <p:ph type="subTitle" idx="1"/>
          </p:nvPr>
        </p:nvSpPr>
        <p:spPr>
          <a:xfrm>
            <a:off x="566500" y="1133000"/>
            <a:ext cx="5425200" cy="338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Libre Baskerville"/>
                <a:ea typeface="Libre Baskerville"/>
                <a:cs typeface="Libre Baskerville"/>
                <a:sym typeface="Libre Baskerville"/>
              </a:rPr>
              <a:t>Input Layer:</a:t>
            </a:r>
            <a:r>
              <a:rPr lang="en-US" dirty="0">
                <a:latin typeface="Libre Baskerville"/>
                <a:ea typeface="Libre Baskerville"/>
                <a:cs typeface="Libre Baskerville"/>
                <a:sym typeface="Libre Baskerville"/>
              </a:rPr>
              <a:t> Flattened 28×28 pixel image (784 neurons)</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lgn="l" rtl="0">
              <a:spcBef>
                <a:spcPts val="0"/>
              </a:spcBef>
              <a:spcAft>
                <a:spcPts val="0"/>
              </a:spcAft>
              <a:buNone/>
            </a:pPr>
            <a:r>
              <a:rPr lang="en-US" b="1" dirty="0">
                <a:latin typeface="Libre Baskerville"/>
                <a:ea typeface="Libre Baskerville"/>
                <a:cs typeface="Libre Baskerville"/>
                <a:sym typeface="Libre Baskerville"/>
              </a:rPr>
              <a:t>Hidden Layers:</a:t>
            </a:r>
            <a:r>
              <a:rPr lang="en-US" dirty="0">
                <a:latin typeface="Libre Baskerville"/>
                <a:ea typeface="Libre Baskerville"/>
                <a:cs typeface="Libre Baskerville"/>
                <a:sym typeface="Libre Baskerville"/>
              </a:rPr>
              <a:t> Fully connected layers with </a:t>
            </a:r>
            <a:r>
              <a:rPr lang="en-US" dirty="0" err="1">
                <a:latin typeface="Libre Baskerville"/>
                <a:ea typeface="Libre Baskerville"/>
                <a:cs typeface="Libre Baskerville"/>
                <a:sym typeface="Libre Baskerville"/>
              </a:rPr>
              <a:t>ReLU</a:t>
            </a:r>
            <a:r>
              <a:rPr lang="en-US" dirty="0">
                <a:latin typeface="Libre Baskerville"/>
                <a:ea typeface="Libre Baskerville"/>
                <a:cs typeface="Libre Baskerville"/>
                <a:sym typeface="Libre Baskerville"/>
              </a:rPr>
              <a:t>          		           activation</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lgn="l" rtl="0">
              <a:spcBef>
                <a:spcPts val="0"/>
              </a:spcBef>
              <a:spcAft>
                <a:spcPts val="0"/>
              </a:spcAft>
              <a:buNone/>
            </a:pPr>
            <a:r>
              <a:rPr lang="en-US" b="1" dirty="0">
                <a:latin typeface="Libre Baskerville"/>
                <a:ea typeface="Libre Baskerville"/>
                <a:cs typeface="Libre Baskerville"/>
                <a:sym typeface="Libre Baskerville"/>
              </a:rPr>
              <a:t>Output Layer:</a:t>
            </a:r>
            <a:r>
              <a:rPr lang="en-US" dirty="0">
                <a:latin typeface="Libre Baskerville"/>
                <a:ea typeface="Libre Baskerville"/>
                <a:cs typeface="Libre Baskerville"/>
                <a:sym typeface="Libre Baskerville"/>
              </a:rPr>
              <a:t> 10 neurons (</a:t>
            </a:r>
            <a:r>
              <a:rPr lang="en-US" dirty="0" err="1">
                <a:latin typeface="Libre Baskerville"/>
                <a:ea typeface="Libre Baskerville"/>
                <a:cs typeface="Libre Baskerville"/>
                <a:sym typeface="Libre Baskerville"/>
              </a:rPr>
              <a:t>softmax</a:t>
            </a:r>
            <a:r>
              <a:rPr lang="en-US" dirty="0">
                <a:latin typeface="Libre Baskerville"/>
                <a:ea typeface="Libre Baskerville"/>
                <a:cs typeface="Libre Baskerville"/>
                <a:sym typeface="Libre Baskerville"/>
              </a:rPr>
              <a:t>) for digits 0–9</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lgn="l" rtl="0">
              <a:spcBef>
                <a:spcPts val="0"/>
              </a:spcBef>
              <a:spcAft>
                <a:spcPts val="0"/>
              </a:spcAft>
              <a:buNone/>
            </a:pPr>
            <a:r>
              <a:rPr lang="en-US" b="1" dirty="0">
                <a:latin typeface="Libre Baskerville"/>
                <a:ea typeface="Libre Baskerville"/>
                <a:cs typeface="Libre Baskerville"/>
                <a:sym typeface="Libre Baskerville"/>
              </a:rPr>
              <a:t>Optimizer:</a:t>
            </a:r>
            <a:r>
              <a:rPr lang="en-US" dirty="0">
                <a:latin typeface="Libre Baskerville"/>
                <a:ea typeface="Libre Baskerville"/>
                <a:cs typeface="Libre Baskerville"/>
                <a:sym typeface="Libre Baskerville"/>
              </a:rPr>
              <a:t> Adam</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lgn="l" rtl="0">
              <a:spcBef>
                <a:spcPts val="0"/>
              </a:spcBef>
              <a:spcAft>
                <a:spcPts val="0"/>
              </a:spcAft>
              <a:buNone/>
            </a:pPr>
            <a:r>
              <a:rPr lang="en-US" b="1" dirty="0">
                <a:latin typeface="Libre Baskerville"/>
                <a:ea typeface="Libre Baskerville"/>
                <a:cs typeface="Libre Baskerville"/>
                <a:sym typeface="Libre Baskerville"/>
              </a:rPr>
              <a:t>Loss Function:</a:t>
            </a:r>
            <a:r>
              <a:rPr lang="en-US" dirty="0">
                <a:latin typeface="Libre Baskerville"/>
                <a:ea typeface="Libre Baskerville"/>
                <a:cs typeface="Libre Baskerville"/>
                <a:sym typeface="Libre Baskerville"/>
              </a:rPr>
              <a:t> Sparse Categorical </a:t>
            </a:r>
            <a:r>
              <a:rPr lang="en-US" dirty="0" err="1">
                <a:latin typeface="Libre Baskerville"/>
                <a:ea typeface="Libre Baskerville"/>
                <a:cs typeface="Libre Baskerville"/>
                <a:sym typeface="Libre Baskerville"/>
              </a:rPr>
              <a:t>Crossentropy</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lgn="l" rtl="0">
              <a:spcBef>
                <a:spcPts val="0"/>
              </a:spcBef>
              <a:spcAft>
                <a:spcPts val="0"/>
              </a:spcAft>
              <a:buNone/>
            </a:pPr>
            <a:r>
              <a:rPr lang="en-US" b="1" dirty="0">
                <a:latin typeface="Libre Baskerville"/>
                <a:ea typeface="Libre Baskerville"/>
                <a:cs typeface="Libre Baskerville"/>
                <a:sym typeface="Libre Baskerville"/>
              </a:rPr>
              <a:t>Metrics:</a:t>
            </a:r>
            <a:r>
              <a:rPr lang="en-US" dirty="0">
                <a:latin typeface="Libre Baskerville"/>
                <a:ea typeface="Libre Baskerville"/>
                <a:cs typeface="Libre Baskerville"/>
                <a:sym typeface="Libre Baskerville"/>
              </a:rPr>
              <a:t> Accuracy</a:t>
            </a:r>
            <a:endParaRPr dirty="0">
              <a:latin typeface="Libre Baskerville"/>
              <a:ea typeface="Libre Baskerville"/>
              <a:cs typeface="Libre Baskerville"/>
              <a:sym typeface="Libre Baskerville"/>
            </a:endParaRPr>
          </a:p>
          <a:p>
            <a:pPr marL="0" lvl="0" indent="0" algn="l" rtl="0">
              <a:spcBef>
                <a:spcPts val="0"/>
              </a:spcBef>
              <a:spcAft>
                <a:spcPts val="0"/>
              </a:spcAft>
              <a:buNone/>
            </a:pPr>
            <a:endParaRPr dirty="0">
              <a:latin typeface="Libre Baskerville"/>
              <a:ea typeface="Libre Baskerville"/>
              <a:cs typeface="Libre Baskerville"/>
              <a:sym typeface="Libre Baskerville"/>
            </a:endParaRPr>
          </a:p>
          <a:p>
            <a:pPr marL="0" lvl="0" indent="0"/>
            <a:r>
              <a:rPr lang="en-US" b="1" dirty="0">
                <a:latin typeface="Libre Baskerville"/>
                <a:ea typeface="Libre Baskerville"/>
                <a:cs typeface="Libre Baskerville"/>
                <a:sym typeface="Libre Baskerville"/>
              </a:rPr>
              <a:t>Epochs:</a:t>
            </a:r>
            <a:r>
              <a:rPr lang="en-US" dirty="0">
                <a:latin typeface="Libre Baskerville"/>
                <a:ea typeface="Libre Baskerville"/>
                <a:cs typeface="Libre Baskerville"/>
                <a:sym typeface="Libre Baskerville"/>
              </a:rPr>
              <a:t> 10 </a:t>
            </a:r>
            <a:r>
              <a:rPr lang="en-IN" dirty="0"/>
              <a:t> iterations</a:t>
            </a:r>
            <a:endParaRPr dirty="0">
              <a:latin typeface="Libre Baskerville"/>
              <a:ea typeface="Libre Baskerville"/>
              <a:cs typeface="Libre Baskerville"/>
              <a:sym typeface="Libre Baskerville"/>
            </a:endParaRPr>
          </a:p>
        </p:txBody>
      </p:sp>
      <p:pic>
        <p:nvPicPr>
          <p:cNvPr id="3970" name="Google Shape;3970;g3aa49d3dcef_0_0"/>
          <p:cNvPicPr preferRelativeResize="0"/>
          <p:nvPr/>
        </p:nvPicPr>
        <p:blipFill rotWithShape="1">
          <a:blip r:embed="rId3">
            <a:alphaModFix/>
          </a:blip>
          <a:srcRect/>
          <a:stretch/>
        </p:blipFill>
        <p:spPr>
          <a:xfrm>
            <a:off x="5331279" y="1768946"/>
            <a:ext cx="3246221" cy="2313197"/>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4"/>
        <p:cNvGrpSpPr/>
        <p:nvPr/>
      </p:nvGrpSpPr>
      <p:grpSpPr>
        <a:xfrm>
          <a:off x="0" y="0"/>
          <a:ext cx="0" cy="0"/>
          <a:chOff x="0" y="0"/>
          <a:chExt cx="0" cy="0"/>
        </a:xfrm>
      </p:grpSpPr>
      <p:sp>
        <p:nvSpPr>
          <p:cNvPr id="3975" name="Google Shape;3975;p13"/>
          <p:cNvSpPr txBox="1">
            <a:spLocks noGrp="1"/>
          </p:cNvSpPr>
          <p:nvPr>
            <p:ph type="title"/>
          </p:nvPr>
        </p:nvSpPr>
        <p:spPr>
          <a:xfrm>
            <a:off x="1416041" y="2635380"/>
            <a:ext cx="6633945"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b="1">
                <a:latin typeface="Libre Baskerville"/>
                <a:ea typeface="Libre Baskerville"/>
                <a:cs typeface="Libre Baskerville"/>
                <a:sym typeface="Libre Baskerville"/>
              </a:rPr>
              <a:t>PREPROCESSING PLAN</a:t>
            </a:r>
            <a:endParaRPr>
              <a:latin typeface="Libre Baskerville"/>
              <a:ea typeface="Libre Baskerville"/>
              <a:cs typeface="Libre Baskerville"/>
              <a:sym typeface="Libre Baskerville"/>
            </a:endParaRPr>
          </a:p>
        </p:txBody>
      </p:sp>
      <p:sp>
        <p:nvSpPr>
          <p:cNvPr id="3976" name="Google Shape;3976;p13"/>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06</a:t>
            </a:r>
            <a:endParaRPr/>
          </a:p>
        </p:txBody>
      </p:sp>
      <p:grpSp>
        <p:nvGrpSpPr>
          <p:cNvPr id="3977" name="Google Shape;3977;p13"/>
          <p:cNvGrpSpPr/>
          <p:nvPr/>
        </p:nvGrpSpPr>
        <p:grpSpPr>
          <a:xfrm>
            <a:off x="565056" y="519563"/>
            <a:ext cx="8012737" cy="4104778"/>
            <a:chOff x="585525" y="1202450"/>
            <a:chExt cx="6436450" cy="3297275"/>
          </a:xfrm>
        </p:grpSpPr>
        <p:sp>
          <p:nvSpPr>
            <p:cNvPr id="3978" name="Google Shape;3978;p13"/>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13"/>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13"/>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13"/>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13"/>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13"/>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13"/>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13"/>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13"/>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13"/>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13"/>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13"/>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13"/>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13"/>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13"/>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13"/>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13"/>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13"/>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13"/>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13"/>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13"/>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13"/>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13"/>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13"/>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13"/>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13"/>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13"/>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13"/>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13"/>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13"/>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13"/>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13"/>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13"/>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13"/>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13"/>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13"/>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13"/>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13"/>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13"/>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13"/>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13"/>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13"/>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13"/>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13"/>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13"/>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13"/>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13"/>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13"/>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13"/>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13"/>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13"/>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13"/>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13"/>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13"/>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13"/>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13"/>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13"/>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13"/>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13"/>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13"/>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13"/>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13"/>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13"/>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13"/>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13"/>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13"/>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13"/>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13"/>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13"/>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p13"/>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13"/>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13"/>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13"/>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13"/>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13"/>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13"/>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13"/>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13"/>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13"/>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13"/>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13"/>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13"/>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13"/>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13"/>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13"/>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13"/>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13"/>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13"/>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13"/>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13"/>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13"/>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13"/>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0" name="Google Shape;4070;p13"/>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1" name="Google Shape;4071;p13"/>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13"/>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13"/>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4" name="Google Shape;4074;p13"/>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13"/>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6" name="Google Shape;4076;p13"/>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13"/>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13"/>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13"/>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13"/>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13"/>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13"/>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13"/>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13"/>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13"/>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13"/>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13"/>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13"/>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13"/>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13"/>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p13"/>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13"/>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13"/>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13"/>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13"/>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13"/>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13"/>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13"/>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13"/>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13"/>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13"/>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13"/>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p13"/>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13"/>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13"/>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6" name="Google Shape;4106;p13"/>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7" name="Google Shape;4107;p13"/>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13"/>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13"/>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p13"/>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13"/>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13"/>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13"/>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13"/>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13"/>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13"/>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13"/>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13"/>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p13"/>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13"/>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13"/>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13"/>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13"/>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4" name="Google Shape;4124;p13"/>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5" name="Google Shape;4125;p13"/>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p13"/>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p13"/>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p13"/>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13"/>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p13"/>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13"/>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13"/>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p13"/>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p13"/>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13"/>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13"/>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13"/>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13"/>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p13"/>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13"/>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13"/>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13"/>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13"/>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13"/>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13"/>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13"/>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13"/>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13"/>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13"/>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13"/>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13"/>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13"/>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13"/>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13"/>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13"/>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13"/>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13"/>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13"/>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13"/>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13"/>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13"/>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13"/>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13"/>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13"/>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13"/>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13"/>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13"/>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13"/>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p13"/>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p13"/>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13"/>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13"/>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p13"/>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p13"/>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13"/>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13"/>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13"/>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13"/>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13"/>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13"/>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13"/>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13"/>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p13"/>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p13"/>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p13"/>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13"/>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13"/>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13"/>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13"/>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p13"/>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13"/>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13"/>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13"/>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13"/>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13"/>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13"/>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13"/>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13"/>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13"/>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p13"/>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p13"/>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p13"/>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13"/>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13"/>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13"/>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13"/>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p13"/>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p13"/>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p13"/>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p13"/>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p13"/>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p13"/>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13"/>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13"/>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13"/>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13"/>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13"/>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p13"/>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p13"/>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p13"/>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p13"/>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p13"/>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13"/>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p13"/>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13"/>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p13"/>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p13"/>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p13"/>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p13"/>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13"/>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13"/>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p13"/>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p13"/>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p13"/>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p13"/>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13"/>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13"/>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13"/>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9" name="Google Shape;4239;p13"/>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13"/>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13"/>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13"/>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3" name="Google Shape;4243;p13"/>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13"/>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13"/>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13"/>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13"/>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13"/>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13"/>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13"/>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1" name="Google Shape;4251;p13"/>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2" name="Google Shape;4252;p13"/>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3" name="Google Shape;4253;p13"/>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13"/>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13"/>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13"/>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7" name="Google Shape;4257;p13"/>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13"/>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13"/>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p13"/>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1" name="Google Shape;4261;p13"/>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2" name="Google Shape;4262;p13"/>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13"/>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13"/>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13"/>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13"/>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13"/>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8" name="Google Shape;4268;p13"/>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13"/>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13"/>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13"/>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13"/>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13"/>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13"/>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13"/>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13"/>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13"/>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13"/>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13"/>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p13"/>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p13"/>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13"/>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13"/>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13"/>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13"/>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13"/>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13"/>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13"/>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13"/>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13"/>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13"/>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13"/>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13"/>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13"/>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13"/>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13"/>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13"/>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13"/>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13"/>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13"/>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13"/>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13"/>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13"/>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13"/>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13"/>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13"/>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7" name="Google Shape;4307;p13"/>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13"/>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13"/>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13"/>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13"/>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13"/>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13"/>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13"/>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13"/>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13"/>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13"/>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13"/>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13"/>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13"/>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13"/>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13"/>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13"/>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13"/>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13"/>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13"/>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13"/>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13"/>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13"/>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13"/>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13"/>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13"/>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13"/>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13"/>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13"/>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13"/>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13"/>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13"/>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13"/>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13"/>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13"/>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13"/>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13"/>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13"/>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13"/>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13"/>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13"/>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13"/>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13"/>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13"/>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13"/>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13"/>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13"/>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13"/>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13"/>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13"/>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13"/>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13"/>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p13"/>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p13"/>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p13"/>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2" name="Google Shape;4362;p13"/>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13"/>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13"/>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13"/>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13"/>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13"/>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13"/>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13"/>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13"/>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13"/>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13"/>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13"/>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13"/>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13"/>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13"/>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13"/>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13"/>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13"/>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13"/>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13"/>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13"/>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13"/>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13"/>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13"/>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13"/>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13"/>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13"/>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13"/>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13"/>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13"/>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13"/>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13"/>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13"/>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13"/>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6" name="Google Shape;4396;p13"/>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p13"/>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8" name="Google Shape;4398;p13"/>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9" name="Google Shape;4399;p13"/>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13"/>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1" name="Google Shape;4401;p13"/>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2" name="Google Shape;4402;p13"/>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3" name="Google Shape;4403;p13"/>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4" name="Google Shape;4404;p13"/>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5" name="Google Shape;4405;p13"/>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p13"/>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7" name="Google Shape;4407;p13"/>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8" name="Google Shape;4408;p13"/>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13"/>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p13"/>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13"/>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13"/>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3" name="Google Shape;4413;p13"/>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13"/>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13"/>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13"/>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13"/>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13"/>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13"/>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13"/>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13"/>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13"/>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13"/>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13"/>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13"/>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13"/>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13"/>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13"/>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13"/>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13"/>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13"/>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13"/>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3" name="Google Shape;4433;p13"/>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37"/>
        <p:cNvGrpSpPr/>
        <p:nvPr/>
      </p:nvGrpSpPr>
      <p:grpSpPr>
        <a:xfrm>
          <a:off x="0" y="0"/>
          <a:ext cx="0" cy="0"/>
          <a:chOff x="0" y="0"/>
          <a:chExt cx="0" cy="0"/>
        </a:xfrm>
      </p:grpSpPr>
      <p:sp>
        <p:nvSpPr>
          <p:cNvPr id="4438" name="Google Shape;4438;p14"/>
          <p:cNvSpPr txBox="1">
            <a:spLocks noGrp="1"/>
          </p:cNvSpPr>
          <p:nvPr>
            <p:ph type="title"/>
          </p:nvPr>
        </p:nvSpPr>
        <p:spPr>
          <a:xfrm>
            <a:off x="1543050" y="360025"/>
            <a:ext cx="6846300" cy="82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n-US" sz="2800" b="1">
                <a:latin typeface="Libre Baskerville"/>
                <a:ea typeface="Libre Baskerville"/>
                <a:cs typeface="Libre Baskerville"/>
                <a:sym typeface="Libre Baskerville"/>
              </a:rPr>
              <a:t>PREPROCESSING PLAN</a:t>
            </a:r>
            <a:endParaRPr>
              <a:latin typeface="Libre Baskerville"/>
              <a:ea typeface="Libre Baskerville"/>
              <a:cs typeface="Libre Baskerville"/>
              <a:sym typeface="Libre Baskerville"/>
            </a:endParaRPr>
          </a:p>
        </p:txBody>
      </p:sp>
      <p:sp>
        <p:nvSpPr>
          <p:cNvPr id="4439" name="Google Shape;4439;p14"/>
          <p:cNvSpPr txBox="1">
            <a:spLocks noGrp="1"/>
          </p:cNvSpPr>
          <p:nvPr>
            <p:ph type="subTitle" idx="1"/>
          </p:nvPr>
        </p:nvSpPr>
        <p:spPr>
          <a:xfrm>
            <a:off x="4571250" y="887375"/>
            <a:ext cx="4201800" cy="3755700"/>
          </a:xfrm>
          <a:prstGeom prst="rect">
            <a:avLst/>
          </a:prstGeom>
          <a:noFill/>
          <a:ln>
            <a:noFill/>
          </a:ln>
        </p:spPr>
        <p:txBody>
          <a:bodyPr spcFirstLastPara="1" wrap="square" lIns="91425" tIns="45700" rIns="91425" bIns="45700" anchor="ctr" anchorCtr="0">
            <a:spAutoFit/>
          </a:bodyPr>
          <a:lstStyle/>
          <a:p>
            <a:pPr marL="514350" marR="0" lvl="0" indent="-501650" algn="l" rtl="0">
              <a:lnSpc>
                <a:spcPct val="200000"/>
              </a:lnSpc>
              <a:spcBef>
                <a:spcPts val="0"/>
              </a:spcBef>
              <a:spcAft>
                <a:spcPts val="0"/>
              </a:spcAft>
              <a:buClr>
                <a:schemeClr val="dk1"/>
              </a:buClr>
              <a:buSzPts val="1400"/>
              <a:buFont typeface="Arial"/>
              <a:buAutoNum type="arabicPeriod"/>
            </a:pPr>
            <a:r>
              <a:rPr lang="en-US">
                <a:latin typeface="Libre Baskerville"/>
                <a:ea typeface="Libre Baskerville"/>
                <a:cs typeface="Libre Baskerville"/>
                <a:sym typeface="Libre Baskerville"/>
              </a:rPr>
              <a:t>Ensure input is in correct DataFrame format.</a:t>
            </a:r>
            <a:endParaRPr/>
          </a:p>
          <a:p>
            <a:pPr marL="514350" marR="0" lvl="0" indent="-501650" algn="l" rtl="0">
              <a:lnSpc>
                <a:spcPct val="200000"/>
              </a:lnSpc>
              <a:spcBef>
                <a:spcPts val="0"/>
              </a:spcBef>
              <a:spcAft>
                <a:spcPts val="0"/>
              </a:spcAft>
              <a:buClr>
                <a:schemeClr val="dk1"/>
              </a:buClr>
              <a:buSzPts val="1400"/>
              <a:buFont typeface="Arial"/>
              <a:buAutoNum type="arabicPeriod"/>
            </a:pPr>
            <a:r>
              <a:rPr lang="en-US" b="0" i="0" u="none" strike="noStrike" cap="none">
                <a:solidFill>
                  <a:schemeClr val="dk1"/>
                </a:solidFill>
                <a:latin typeface="Libre Baskerville"/>
                <a:ea typeface="Libre Baskerville"/>
                <a:cs typeface="Libre Baskerville"/>
                <a:sym typeface="Libre Baskerville"/>
              </a:rPr>
              <a:t>Apply thresholding </a:t>
            </a:r>
            <a:endParaRPr>
              <a:latin typeface="Libre Baskerville"/>
              <a:ea typeface="Libre Baskerville"/>
              <a:cs typeface="Libre Baskerville"/>
              <a:sym typeface="Libre Baskerville"/>
            </a:endParaRPr>
          </a:p>
          <a:p>
            <a:pPr marL="514350" marR="0" lvl="0" indent="-501650" algn="l" rtl="0">
              <a:lnSpc>
                <a:spcPct val="200000"/>
              </a:lnSpc>
              <a:spcBef>
                <a:spcPts val="0"/>
              </a:spcBef>
              <a:spcAft>
                <a:spcPts val="0"/>
              </a:spcAft>
              <a:buSzPts val="1400"/>
              <a:buFont typeface="Libre Baskerville"/>
              <a:buAutoNum type="arabicPeriod"/>
            </a:pPr>
            <a:r>
              <a:rPr lang="en-US">
                <a:latin typeface="Libre Baskerville"/>
                <a:ea typeface="Libre Baskerville"/>
                <a:cs typeface="Libre Baskerville"/>
                <a:sym typeface="Libre Baskerville"/>
              </a:rPr>
              <a:t>Convert pixel values to numbers and fill missing ones with 0.</a:t>
            </a:r>
            <a:endParaRPr>
              <a:latin typeface="Libre Baskerville"/>
              <a:ea typeface="Libre Baskerville"/>
              <a:cs typeface="Libre Baskerville"/>
              <a:sym typeface="Libre Baskerville"/>
            </a:endParaRPr>
          </a:p>
          <a:p>
            <a:pPr marL="514350" marR="0" lvl="0" indent="-501650" algn="l" rtl="0">
              <a:lnSpc>
                <a:spcPct val="200000"/>
              </a:lnSpc>
              <a:spcBef>
                <a:spcPts val="0"/>
              </a:spcBef>
              <a:spcAft>
                <a:spcPts val="0"/>
              </a:spcAft>
              <a:buClr>
                <a:schemeClr val="dk1"/>
              </a:buClr>
              <a:buSzPts val="1400"/>
              <a:buFont typeface="Arial"/>
              <a:buAutoNum type="arabicPeriod"/>
            </a:pPr>
            <a:r>
              <a:rPr lang="en-US" b="1">
                <a:solidFill>
                  <a:srgbClr val="000000"/>
                </a:solidFill>
                <a:latin typeface="Libre Baskerville"/>
                <a:ea typeface="Libre Baskerville"/>
                <a:cs typeface="Libre Baskerville"/>
                <a:sym typeface="Libre Baskerville"/>
              </a:rPr>
              <a:t>Normalise</a:t>
            </a:r>
            <a:r>
              <a:rPr lang="en-US">
                <a:solidFill>
                  <a:srgbClr val="000000"/>
                </a:solidFill>
                <a:latin typeface="Libre Baskerville"/>
                <a:ea typeface="Libre Baskerville"/>
                <a:cs typeface="Libre Baskerville"/>
                <a:sym typeface="Libre Baskerville"/>
              </a:rPr>
              <a:t> the pixels to a </a:t>
            </a:r>
            <a:r>
              <a:rPr lang="en-US" b="1">
                <a:solidFill>
                  <a:srgbClr val="000000"/>
                </a:solidFill>
                <a:latin typeface="Libre Baskerville"/>
                <a:ea typeface="Libre Baskerville"/>
                <a:cs typeface="Libre Baskerville"/>
                <a:sym typeface="Libre Baskerville"/>
              </a:rPr>
              <a:t>0–1</a:t>
            </a:r>
            <a:r>
              <a:rPr lang="en-US">
                <a:solidFill>
                  <a:srgbClr val="000000"/>
                </a:solidFill>
                <a:latin typeface="Libre Baskerville"/>
                <a:ea typeface="Libre Baskerville"/>
                <a:cs typeface="Libre Baskerville"/>
                <a:sym typeface="Libre Baskerville"/>
              </a:rPr>
              <a:t> range (divide by 255) so the model can learn more efficiently.</a:t>
            </a:r>
            <a:endParaRPr>
              <a:latin typeface="Libre Baskerville"/>
              <a:ea typeface="Libre Baskerville"/>
              <a:cs typeface="Libre Baskerville"/>
              <a:sym typeface="Libre Baskerville"/>
            </a:endParaRPr>
          </a:p>
          <a:p>
            <a:pPr marL="514350" marR="0" lvl="0" indent="-501650" algn="l" rtl="0">
              <a:lnSpc>
                <a:spcPct val="200000"/>
              </a:lnSpc>
              <a:spcBef>
                <a:spcPts val="0"/>
              </a:spcBef>
              <a:spcAft>
                <a:spcPts val="0"/>
              </a:spcAft>
              <a:buClr>
                <a:schemeClr val="dk1"/>
              </a:buClr>
              <a:buSzPts val="1400"/>
              <a:buFont typeface="Arial"/>
              <a:buAutoNum type="arabicPeriod"/>
            </a:pPr>
            <a:r>
              <a:rPr lang="en-US" b="0" i="0" u="none" strike="noStrike" cap="none">
                <a:solidFill>
                  <a:schemeClr val="dk1"/>
                </a:solidFill>
                <a:latin typeface="Libre Baskerville"/>
                <a:ea typeface="Libre Baskerville"/>
                <a:cs typeface="Libre Baskerville"/>
                <a:sym typeface="Libre Baskerville"/>
              </a:rPr>
              <a:t>Resize to 28×28 pixels</a:t>
            </a:r>
            <a:endParaRPr/>
          </a:p>
        </p:txBody>
      </p:sp>
      <p:pic>
        <p:nvPicPr>
          <p:cNvPr id="4440" name="Google Shape;4440;p14"/>
          <p:cNvPicPr preferRelativeResize="0"/>
          <p:nvPr/>
        </p:nvPicPr>
        <p:blipFill rotWithShape="1">
          <a:blip r:embed="rId3">
            <a:alphaModFix/>
          </a:blip>
          <a:srcRect/>
          <a:stretch/>
        </p:blipFill>
        <p:spPr>
          <a:xfrm>
            <a:off x="570750" y="1556550"/>
            <a:ext cx="3817201" cy="2766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sp>
        <p:nvSpPr>
          <p:cNvPr id="4445" name="Google Shape;4445;p15"/>
          <p:cNvSpPr txBox="1">
            <a:spLocks noGrp="1"/>
          </p:cNvSpPr>
          <p:nvPr>
            <p:ph type="title"/>
          </p:nvPr>
        </p:nvSpPr>
        <p:spPr>
          <a:xfrm>
            <a:off x="1954884" y="2635380"/>
            <a:ext cx="5678723"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b="1">
                <a:latin typeface="Libre Baskerville"/>
                <a:ea typeface="Libre Baskerville"/>
                <a:cs typeface="Libre Baskerville"/>
                <a:sym typeface="Libre Baskerville"/>
              </a:rPr>
              <a:t>EXPECTED OUTCOMES</a:t>
            </a:r>
            <a:endParaRPr>
              <a:latin typeface="Libre Baskerville"/>
              <a:ea typeface="Libre Baskerville"/>
              <a:cs typeface="Libre Baskerville"/>
              <a:sym typeface="Libre Baskerville"/>
            </a:endParaRPr>
          </a:p>
        </p:txBody>
      </p:sp>
      <p:sp>
        <p:nvSpPr>
          <p:cNvPr id="4446" name="Google Shape;4446;p15"/>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07</a:t>
            </a:r>
            <a:endParaRPr/>
          </a:p>
        </p:txBody>
      </p:sp>
      <p:grpSp>
        <p:nvGrpSpPr>
          <p:cNvPr id="4447" name="Google Shape;4447;p15"/>
          <p:cNvGrpSpPr/>
          <p:nvPr/>
        </p:nvGrpSpPr>
        <p:grpSpPr>
          <a:xfrm>
            <a:off x="565056" y="519563"/>
            <a:ext cx="8012737" cy="4104778"/>
            <a:chOff x="585525" y="1202450"/>
            <a:chExt cx="6436450" cy="3297275"/>
          </a:xfrm>
        </p:grpSpPr>
        <p:sp>
          <p:nvSpPr>
            <p:cNvPr id="4448" name="Google Shape;4448;p15"/>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15"/>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15"/>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15"/>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15"/>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15"/>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15"/>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15"/>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15"/>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15"/>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15"/>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15"/>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15"/>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15"/>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15"/>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15"/>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15"/>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15"/>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15"/>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15"/>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8" name="Google Shape;4468;p15"/>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9" name="Google Shape;4469;p15"/>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15"/>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15"/>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15"/>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15"/>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4" name="Google Shape;4474;p15"/>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5" name="Google Shape;4475;p15"/>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15"/>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15"/>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15"/>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15"/>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0" name="Google Shape;4480;p15"/>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15"/>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15"/>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15"/>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15"/>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15"/>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6" name="Google Shape;4486;p15"/>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7" name="Google Shape;4487;p15"/>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15"/>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15"/>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15"/>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15"/>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15"/>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15"/>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15"/>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15"/>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15"/>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15"/>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15"/>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15"/>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15"/>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15"/>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15"/>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15"/>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15"/>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15"/>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15"/>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15"/>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15"/>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15"/>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15"/>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15"/>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15"/>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15"/>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15"/>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15"/>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15"/>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15"/>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15"/>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15"/>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15"/>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15"/>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15"/>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15"/>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15"/>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15"/>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15"/>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15"/>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15"/>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15"/>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15"/>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15"/>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15"/>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15"/>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15"/>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15"/>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15"/>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15"/>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15"/>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15"/>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15"/>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15"/>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15"/>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15"/>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15"/>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15"/>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15"/>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15"/>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15"/>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15"/>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15"/>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15"/>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15"/>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15"/>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15"/>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15"/>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15"/>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15"/>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15"/>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15"/>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15"/>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15"/>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15"/>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15"/>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15"/>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15"/>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15"/>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15"/>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15"/>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15"/>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15"/>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15"/>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15"/>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15"/>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15"/>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15"/>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15"/>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15"/>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15"/>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15"/>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15"/>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15"/>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15"/>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15"/>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15"/>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15"/>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15"/>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15"/>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15"/>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15"/>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15"/>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15"/>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15"/>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15"/>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4" name="Google Shape;4594;p15"/>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15"/>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6" name="Google Shape;4596;p15"/>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15"/>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15"/>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15"/>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15"/>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1" name="Google Shape;4601;p15"/>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2" name="Google Shape;4602;p15"/>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3" name="Google Shape;4603;p15"/>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4" name="Google Shape;4604;p15"/>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5" name="Google Shape;4605;p15"/>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6" name="Google Shape;4606;p15"/>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7" name="Google Shape;4607;p15"/>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8" name="Google Shape;4608;p15"/>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15"/>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15"/>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15"/>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2" name="Google Shape;4612;p15"/>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15"/>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15"/>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5" name="Google Shape;4615;p15"/>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6" name="Google Shape;4616;p15"/>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7" name="Google Shape;4617;p15"/>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8" name="Google Shape;4618;p15"/>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9" name="Google Shape;4619;p15"/>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0" name="Google Shape;4620;p15"/>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1" name="Google Shape;4621;p15"/>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15"/>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p15"/>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15"/>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15"/>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6" name="Google Shape;4626;p15"/>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7" name="Google Shape;4627;p15"/>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15"/>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15"/>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15"/>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15"/>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15"/>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15"/>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15"/>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15"/>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15"/>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15"/>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15"/>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15"/>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15"/>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15"/>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15"/>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15"/>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15"/>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15"/>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15"/>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15"/>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15"/>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15"/>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15"/>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15"/>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15"/>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15"/>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4" name="Google Shape;4654;p15"/>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15"/>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15"/>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15"/>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15"/>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p15"/>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15"/>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p15"/>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2" name="Google Shape;4662;p15"/>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15"/>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4" name="Google Shape;4664;p15"/>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15"/>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15"/>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7" name="Google Shape;4667;p15"/>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8" name="Google Shape;4668;p15"/>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15"/>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0" name="Google Shape;4670;p15"/>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1" name="Google Shape;4671;p15"/>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15"/>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15"/>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4" name="Google Shape;4674;p15"/>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5" name="Google Shape;4675;p15"/>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15"/>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15"/>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15"/>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p15"/>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0" name="Google Shape;4680;p15"/>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1" name="Google Shape;4681;p15"/>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2" name="Google Shape;4682;p15"/>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3" name="Google Shape;4683;p15"/>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4" name="Google Shape;4684;p15"/>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p15"/>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p15"/>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15"/>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15"/>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9" name="Google Shape;4689;p15"/>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0" name="Google Shape;4690;p15"/>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15"/>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15"/>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15"/>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15"/>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5" name="Google Shape;4695;p15"/>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6" name="Google Shape;4696;p15"/>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7" name="Google Shape;4697;p15"/>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p15"/>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15"/>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15"/>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1" name="Google Shape;4701;p15"/>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15"/>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3" name="Google Shape;4703;p15"/>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p15"/>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5" name="Google Shape;4705;p15"/>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6" name="Google Shape;4706;p15"/>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7" name="Google Shape;4707;p15"/>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8" name="Google Shape;4708;p15"/>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15"/>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0" name="Google Shape;4710;p15"/>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1" name="Google Shape;4711;p15"/>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15"/>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3" name="Google Shape;4713;p15"/>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4" name="Google Shape;4714;p15"/>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5" name="Google Shape;4715;p15"/>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6" name="Google Shape;4716;p15"/>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7" name="Google Shape;4717;p15"/>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8" name="Google Shape;4718;p15"/>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9" name="Google Shape;4719;p15"/>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0" name="Google Shape;4720;p15"/>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1" name="Google Shape;4721;p15"/>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2" name="Google Shape;4722;p15"/>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3" name="Google Shape;4723;p15"/>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15"/>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5" name="Google Shape;4725;p15"/>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6" name="Google Shape;4726;p15"/>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15"/>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8" name="Google Shape;4728;p15"/>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9" name="Google Shape;4729;p15"/>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0" name="Google Shape;4730;p15"/>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1" name="Google Shape;4731;p15"/>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2" name="Google Shape;4732;p15"/>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3" name="Google Shape;4733;p15"/>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4" name="Google Shape;4734;p15"/>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15"/>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15"/>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7" name="Google Shape;4737;p15"/>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8" name="Google Shape;4738;p15"/>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9" name="Google Shape;4739;p15"/>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0" name="Google Shape;4740;p15"/>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15"/>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15"/>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15"/>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15"/>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15"/>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15"/>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15"/>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15"/>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15"/>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15"/>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15"/>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15"/>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15"/>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4" name="Google Shape;4754;p15"/>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5" name="Google Shape;4755;p15"/>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6" name="Google Shape;4756;p15"/>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15"/>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8" name="Google Shape;4758;p15"/>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9" name="Google Shape;4759;p15"/>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0" name="Google Shape;4760;p15"/>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15"/>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15"/>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15"/>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15"/>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15"/>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15"/>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15"/>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15"/>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15"/>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0" name="Google Shape;4770;p15"/>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15"/>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15"/>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15"/>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15"/>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15"/>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15"/>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15"/>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15"/>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9" name="Google Shape;4779;p15"/>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15"/>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15"/>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15"/>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15"/>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15"/>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15"/>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15"/>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15"/>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8" name="Google Shape;4788;p15"/>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9" name="Google Shape;4789;p15"/>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0" name="Google Shape;4790;p15"/>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1" name="Google Shape;4791;p15"/>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2" name="Google Shape;4792;p15"/>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3" name="Google Shape;4793;p15"/>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4" name="Google Shape;4794;p15"/>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5" name="Google Shape;4795;p15"/>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6" name="Google Shape;4796;p15"/>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7" name="Google Shape;4797;p15"/>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8" name="Google Shape;4798;p15"/>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9" name="Google Shape;4799;p15"/>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0" name="Google Shape;4800;p15"/>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1" name="Google Shape;4801;p15"/>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2" name="Google Shape;4802;p15"/>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3" name="Google Shape;4803;p15"/>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4" name="Google Shape;4804;p15"/>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5" name="Google Shape;4805;p15"/>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6" name="Google Shape;4806;p15"/>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7" name="Google Shape;4807;p15"/>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15"/>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9" name="Google Shape;4809;p15"/>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0" name="Google Shape;4810;p15"/>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1" name="Google Shape;4811;p15"/>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2" name="Google Shape;4812;p15"/>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3" name="Google Shape;4813;p15"/>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4" name="Google Shape;4814;p15"/>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5" name="Google Shape;4815;p15"/>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6" name="Google Shape;4816;p15"/>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7" name="Google Shape;4817;p15"/>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8" name="Google Shape;4818;p15"/>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9" name="Google Shape;4819;p15"/>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0" name="Google Shape;4820;p15"/>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1" name="Google Shape;4821;p15"/>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15"/>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3" name="Google Shape;4823;p15"/>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4" name="Google Shape;4824;p15"/>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15"/>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6" name="Google Shape;4826;p15"/>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7" name="Google Shape;4827;p15"/>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15"/>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9" name="Google Shape;4829;p15"/>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0" name="Google Shape;4830;p15"/>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15"/>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2" name="Google Shape;4832;p15"/>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3" name="Google Shape;4833;p15"/>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15"/>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15"/>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6" name="Google Shape;4836;p15"/>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15"/>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15"/>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9" name="Google Shape;4839;p15"/>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0" name="Google Shape;4840;p15"/>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1" name="Google Shape;4841;p15"/>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15"/>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3" name="Google Shape;4843;p15"/>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4" name="Google Shape;4844;p15"/>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5" name="Google Shape;4845;p15"/>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6" name="Google Shape;4846;p15"/>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7" name="Google Shape;4847;p15"/>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15"/>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9" name="Google Shape;4849;p15"/>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0" name="Google Shape;4850;p15"/>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15"/>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2" name="Google Shape;4852;p15"/>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3" name="Google Shape;4853;p15"/>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4" name="Google Shape;4854;p15"/>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15"/>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6" name="Google Shape;4856;p15"/>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7" name="Google Shape;4857;p15"/>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8" name="Google Shape;4858;p15"/>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9" name="Google Shape;4859;p15"/>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0" name="Google Shape;4860;p15"/>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15"/>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2" name="Google Shape;4862;p15"/>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3" name="Google Shape;4863;p15"/>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15"/>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5" name="Google Shape;4865;p15"/>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6" name="Google Shape;4866;p15"/>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15"/>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15"/>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15"/>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0" name="Google Shape;4870;p15"/>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1" name="Google Shape;4871;p15"/>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2" name="Google Shape;4872;p15"/>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15"/>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15"/>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5" name="Google Shape;4875;p15"/>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6" name="Google Shape;4876;p15"/>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7" name="Google Shape;4877;p15"/>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8" name="Google Shape;4878;p15"/>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9" name="Google Shape;4879;p15"/>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15"/>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15"/>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15"/>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3" name="Google Shape;4883;p15"/>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4" name="Google Shape;4884;p15"/>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5" name="Google Shape;4885;p15"/>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6" name="Google Shape;4886;p15"/>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15"/>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8" name="Google Shape;4888;p15"/>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15"/>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15"/>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1" name="Google Shape;4891;p15"/>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15"/>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15"/>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15"/>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15"/>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15"/>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15"/>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15"/>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15"/>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15"/>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15"/>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2" name="Google Shape;4902;p15"/>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3" name="Google Shape;4903;p15"/>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16"/>
          <p:cNvSpPr txBox="1">
            <a:spLocks noGrp="1"/>
          </p:cNvSpPr>
          <p:nvPr>
            <p:ph type="title"/>
          </p:nvPr>
        </p:nvSpPr>
        <p:spPr>
          <a:xfrm>
            <a:off x="981844" y="476672"/>
            <a:ext cx="8063881" cy="555848"/>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700"/>
              <a:buNone/>
            </a:pPr>
            <a:r>
              <a:rPr lang="en-US" sz="2800" b="1">
                <a:latin typeface="Libre Baskerville"/>
                <a:ea typeface="Libre Baskerville"/>
                <a:cs typeface="Libre Baskerville"/>
                <a:sym typeface="Libre Baskerville"/>
              </a:rPr>
              <a:t>EXPECTED OUTCOMES</a:t>
            </a:r>
            <a:endParaRPr sz="2800" b="1">
              <a:latin typeface="Libre Baskerville"/>
              <a:ea typeface="Libre Baskerville"/>
              <a:cs typeface="Libre Baskerville"/>
              <a:sym typeface="Libre Baskerville"/>
            </a:endParaRPr>
          </a:p>
        </p:txBody>
      </p:sp>
      <p:sp>
        <p:nvSpPr>
          <p:cNvPr id="4909" name="Google Shape;4909;p16"/>
          <p:cNvSpPr txBox="1"/>
          <p:nvPr/>
        </p:nvSpPr>
        <p:spPr>
          <a:xfrm>
            <a:off x="398441" y="1054869"/>
            <a:ext cx="4981823" cy="56323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Libre Baskerville"/>
                <a:ea typeface="Libre Baskerville"/>
                <a:cs typeface="Libre Baskerville"/>
                <a:sym typeface="Libre Baskerville"/>
              </a:rPr>
              <a:t>High Accuracy Digit Classification:</a:t>
            </a:r>
            <a:endParaRPr/>
          </a:p>
          <a:p>
            <a:pPr marL="0" marR="0" lvl="0" indent="0" algn="l" rtl="0">
              <a:lnSpc>
                <a:spcPct val="100000"/>
              </a:lnSpc>
              <a:spcBef>
                <a:spcPts val="0"/>
              </a:spcBef>
              <a:spcAft>
                <a:spcPts val="0"/>
              </a:spcAft>
              <a:buNone/>
            </a:pPr>
            <a:endParaRPr sz="16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r>
              <a:rPr lang="en-US" sz="1600" b="1" i="0" u="none" strike="noStrike" cap="none">
                <a:solidFill>
                  <a:srgbClr val="000000"/>
                </a:solidFill>
                <a:latin typeface="Libre Baskerville"/>
                <a:ea typeface="Libre Baskerville"/>
                <a:cs typeface="Libre Baskerville"/>
                <a:sym typeface="Libre Baskerville"/>
              </a:rPr>
              <a:t>Real-Time Prediction Capability:</a:t>
            </a:r>
            <a:endParaRPr/>
          </a:p>
          <a:p>
            <a:pPr marL="0" marR="0" lvl="0" indent="0" algn="l" rtl="0">
              <a:lnSpc>
                <a:spcPct val="100000"/>
              </a:lnSpc>
              <a:spcBef>
                <a:spcPts val="0"/>
              </a:spcBef>
              <a:spcAft>
                <a:spcPts val="0"/>
              </a:spcAft>
              <a:buNone/>
            </a:pPr>
            <a:endParaRPr sz="16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6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r>
              <a:rPr lang="en-US" sz="1600" b="1" i="0" u="none" strike="noStrike" cap="none">
                <a:solidFill>
                  <a:srgbClr val="000000"/>
                </a:solidFill>
                <a:latin typeface="Libre Baskerville"/>
                <a:ea typeface="Libre Baskerville"/>
                <a:cs typeface="Libre Baskerville"/>
                <a:sym typeface="Libre Baskerville"/>
              </a:rPr>
              <a:t>Visual Demonstration of Model Performance</a:t>
            </a:r>
            <a:r>
              <a:rPr lang="en-US" sz="1600" b="0" i="0" u="none" strike="noStrike" cap="none">
                <a:solidFill>
                  <a:srgbClr val="000000"/>
                </a:solidFill>
                <a:latin typeface="Libre Baskerville"/>
                <a:ea typeface="Libre Baskerville"/>
                <a:cs typeface="Libre Baskerville"/>
                <a:sym typeface="Libre Baskerville"/>
              </a:rPr>
              <a:t>:</a:t>
            </a:r>
            <a:endParaRPr sz="1400" b="1" i="0" u="none" strike="noStrike" cap="none">
              <a:solidFill>
                <a:srgbClr val="000000"/>
              </a:solidFill>
              <a:latin typeface="Libre Baskerville"/>
              <a:ea typeface="Libre Baskerville"/>
              <a:cs typeface="Libre Baskerville"/>
              <a:sym typeface="Libre Baskerville"/>
            </a:endParaRPr>
          </a:p>
          <a:p>
            <a:pPr marL="342900" marR="0" lvl="0" indent="-3429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Libre Baskerville"/>
                <a:ea typeface="Libre Baskerville"/>
                <a:cs typeface="Libre Baskerville"/>
                <a:sym typeface="Libre Baskerville"/>
              </a:rPr>
              <a:t>Confusion matrix and sample predictions will show </a:t>
            </a:r>
            <a:r>
              <a:rPr lang="en-US" sz="1400" b="1" i="0" u="none" strike="noStrike" cap="none">
                <a:solidFill>
                  <a:srgbClr val="000000"/>
                </a:solidFill>
                <a:latin typeface="Libre Baskerville"/>
                <a:ea typeface="Libre Baskerville"/>
                <a:cs typeface="Libre Baskerville"/>
                <a:sym typeface="Libre Baskerville"/>
              </a:rPr>
              <a:t>which digits are recognized well</a:t>
            </a:r>
            <a:r>
              <a:rPr lang="en-US" sz="1400" b="0" i="0" u="none" strike="noStrike" cap="none">
                <a:solidFill>
                  <a:srgbClr val="000000"/>
                </a:solidFill>
                <a:latin typeface="Libre Baskerville"/>
                <a:ea typeface="Libre Baskerville"/>
                <a:cs typeface="Libre Baskerville"/>
                <a:sym typeface="Libre Baskerville"/>
              </a:rPr>
              <a:t> and where improvements are possible.</a:t>
            </a:r>
            <a:endParaRPr sz="14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1"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a:p>
            <a:pPr marL="0" marR="0" lvl="0" indent="0" algn="l" rtl="0">
              <a:lnSpc>
                <a:spcPct val="100000"/>
              </a:lnSpc>
              <a:spcBef>
                <a:spcPts val="0"/>
              </a:spcBef>
              <a:spcAft>
                <a:spcPts val="0"/>
              </a:spcAft>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4910" name="Google Shape;4910;p16"/>
          <p:cNvSpPr/>
          <p:nvPr/>
        </p:nvSpPr>
        <p:spPr>
          <a:xfrm>
            <a:off x="649366" y="1351047"/>
            <a:ext cx="5337123" cy="954107"/>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Libre Baskerville"/>
                <a:ea typeface="Libre Baskerville"/>
                <a:cs typeface="Libre Baskerville"/>
                <a:sym typeface="Libre Baskerville"/>
              </a:rPr>
              <a:t>The model is expected to achieve </a:t>
            </a:r>
            <a:r>
              <a:rPr lang="en-US" sz="1400" b="1" i="0" u="none" strike="noStrike" cap="none" dirty="0">
                <a:solidFill>
                  <a:schemeClr val="dk1"/>
                </a:solidFill>
                <a:latin typeface="Libre Baskerville"/>
                <a:ea typeface="Libre Baskerville"/>
                <a:cs typeface="Libre Baskerville"/>
                <a:sym typeface="Libre Baskerville"/>
              </a:rPr>
              <a:t>~98–99% accuracy</a:t>
            </a:r>
            <a:r>
              <a:rPr lang="en-US" sz="1400" b="0" i="0" u="none" strike="noStrike" cap="none" dirty="0">
                <a:solidFill>
                  <a:schemeClr val="dk1"/>
                </a:solidFill>
                <a:latin typeface="Libre Baskerville"/>
                <a:ea typeface="Libre Baskerville"/>
                <a:cs typeface="Libre Baskerville"/>
                <a:sym typeface="Libre Baskerville"/>
              </a:rPr>
              <a:t> on standard MNIST dataset.</a:t>
            </a:r>
            <a:endParaRPr dirty="0"/>
          </a:p>
          <a:p>
            <a:pPr marL="342900" marR="0" lvl="0" indent="-342900" algn="l" rtl="0">
              <a:lnSpc>
                <a:spcPct val="100000"/>
              </a:lnSpc>
              <a:spcBef>
                <a:spcPts val="0"/>
              </a:spcBef>
              <a:spcAft>
                <a:spcPts val="0"/>
              </a:spcAft>
              <a:buClr>
                <a:schemeClr val="dk1"/>
              </a:buClr>
              <a:buSzPts val="1400"/>
              <a:buFont typeface="Arial"/>
              <a:buChar char="•"/>
            </a:pPr>
            <a:r>
              <a:rPr lang="en-US" sz="1400" b="0" i="0" u="none" strike="noStrike" cap="none" dirty="0">
                <a:solidFill>
                  <a:schemeClr val="dk1"/>
                </a:solidFill>
                <a:latin typeface="Libre Baskerville"/>
                <a:ea typeface="Libre Baskerville"/>
                <a:cs typeface="Libre Baskerville"/>
                <a:sym typeface="Libre Baskerville"/>
              </a:rPr>
              <a:t>It will correctly identify most handwritten digits despite variations in style or thickness.</a:t>
            </a:r>
            <a:endParaRPr dirty="0"/>
          </a:p>
        </p:txBody>
      </p:sp>
      <p:sp>
        <p:nvSpPr>
          <p:cNvPr id="4911" name="Google Shape;4911;p16"/>
          <p:cNvSpPr/>
          <p:nvPr/>
        </p:nvSpPr>
        <p:spPr>
          <a:xfrm>
            <a:off x="581354" y="2571750"/>
            <a:ext cx="4903285" cy="1231106"/>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Libre Baskerville"/>
                <a:ea typeface="Libre Baskerville"/>
                <a:cs typeface="Libre Baskerville"/>
                <a:sym typeface="Libre Baskerville"/>
              </a:rPr>
              <a:t>Users can upload handwritten digits (via webcam or image) and get instant</a:t>
            </a:r>
            <a:r>
              <a:rPr lang="en-US" sz="1400" b="1" i="0" u="none" strike="noStrike" cap="none">
                <a:solidFill>
                  <a:schemeClr val="dk1"/>
                </a:solidFill>
                <a:latin typeface="Libre Baskerville"/>
                <a:ea typeface="Libre Baskerville"/>
                <a:cs typeface="Libre Baskerville"/>
                <a:sym typeface="Libre Baskerville"/>
              </a:rPr>
              <a:t> </a:t>
            </a:r>
            <a:r>
              <a:rPr lang="en-US" sz="1400" b="0" i="0" u="none" strike="noStrike" cap="none">
                <a:solidFill>
                  <a:schemeClr val="dk1"/>
                </a:solidFill>
                <a:latin typeface="Libre Baskerville"/>
                <a:ea typeface="Libre Baskerville"/>
                <a:cs typeface="Libre Baskerville"/>
                <a:sym typeface="Libre Baskerville"/>
              </a:rPr>
              <a:t>predictions.</a:t>
            </a:r>
            <a:endParaRPr/>
          </a:p>
          <a:p>
            <a:pPr marL="342900" marR="0" lvl="0" indent="-342900" algn="l" rtl="0">
              <a:lnSpc>
                <a:spcPct val="100000"/>
              </a:lnSpc>
              <a:spcBef>
                <a:spcPts val="0"/>
              </a:spcBef>
              <a:spcAft>
                <a:spcPts val="0"/>
              </a:spcAft>
              <a:buClr>
                <a:schemeClr val="dk1"/>
              </a:buClr>
              <a:buSzPts val="1400"/>
              <a:buFont typeface="Arial"/>
              <a:buChar char="•"/>
            </a:pPr>
            <a:r>
              <a:rPr lang="en-US" sz="1400" b="0" i="0" u="none" strike="noStrike" cap="none">
                <a:solidFill>
                  <a:schemeClr val="dk1"/>
                </a:solidFill>
                <a:latin typeface="Libre Baskerville"/>
                <a:ea typeface="Libre Baskerville"/>
                <a:cs typeface="Libre Baskerville"/>
                <a:sym typeface="Libre Baskerville"/>
              </a:rPr>
              <a:t>Demonstrates practical usability and interaction for non-technical users.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Libre Baskerville"/>
              <a:ea typeface="Libre Baskerville"/>
              <a:cs typeface="Libre Baskerville"/>
              <a:sym typeface="Libre Baskerville"/>
            </a:endParaRPr>
          </a:p>
        </p:txBody>
      </p:sp>
      <p:pic>
        <p:nvPicPr>
          <p:cNvPr id="4913" name="Google Shape;4913;p16"/>
          <p:cNvPicPr preferRelativeResize="0"/>
          <p:nvPr/>
        </p:nvPicPr>
        <p:blipFill>
          <a:blip r:embed="rId3">
            <a:alphaModFix/>
          </a:blip>
          <a:stretch>
            <a:fillRect/>
          </a:stretch>
        </p:blipFill>
        <p:spPr>
          <a:xfrm>
            <a:off x="5986488" y="1631760"/>
            <a:ext cx="2508146" cy="2663431"/>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7"/>
        <p:cNvGrpSpPr/>
        <p:nvPr/>
      </p:nvGrpSpPr>
      <p:grpSpPr>
        <a:xfrm>
          <a:off x="0" y="0"/>
          <a:ext cx="0" cy="0"/>
          <a:chOff x="0" y="0"/>
          <a:chExt cx="0" cy="0"/>
        </a:xfrm>
      </p:grpSpPr>
      <p:sp>
        <p:nvSpPr>
          <p:cNvPr id="4918" name="Google Shape;4918;p17"/>
          <p:cNvSpPr txBox="1">
            <a:spLocks noGrp="1"/>
          </p:cNvSpPr>
          <p:nvPr>
            <p:ph type="title"/>
          </p:nvPr>
        </p:nvSpPr>
        <p:spPr>
          <a:xfrm>
            <a:off x="2012034" y="1925087"/>
            <a:ext cx="5678723"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b="1">
                <a:latin typeface="Libre Baskerville"/>
                <a:ea typeface="Libre Baskerville"/>
                <a:cs typeface="Libre Baskerville"/>
                <a:sym typeface="Libre Baskerville"/>
              </a:rPr>
              <a:t>CHALLENGES</a:t>
            </a:r>
            <a:endParaRPr>
              <a:latin typeface="Libre Baskerville"/>
              <a:ea typeface="Libre Baskerville"/>
              <a:cs typeface="Libre Baskerville"/>
              <a:sym typeface="Libre Baskerville"/>
            </a:endParaRPr>
          </a:p>
        </p:txBody>
      </p:sp>
      <p:sp>
        <p:nvSpPr>
          <p:cNvPr id="4919" name="Google Shape;4919;p17"/>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08</a:t>
            </a:r>
            <a:endParaRPr/>
          </a:p>
        </p:txBody>
      </p:sp>
      <p:grpSp>
        <p:nvGrpSpPr>
          <p:cNvPr id="4920" name="Google Shape;4920;p17"/>
          <p:cNvGrpSpPr/>
          <p:nvPr/>
        </p:nvGrpSpPr>
        <p:grpSpPr>
          <a:xfrm>
            <a:off x="565056" y="519563"/>
            <a:ext cx="8012737" cy="4104778"/>
            <a:chOff x="585525" y="1202450"/>
            <a:chExt cx="6436450" cy="3297275"/>
          </a:xfrm>
        </p:grpSpPr>
        <p:sp>
          <p:nvSpPr>
            <p:cNvPr id="4921" name="Google Shape;4921;p17"/>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17"/>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3" name="Google Shape;4923;p17"/>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4" name="Google Shape;4924;p17"/>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17"/>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17"/>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17"/>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17"/>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9" name="Google Shape;4929;p17"/>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0" name="Google Shape;4930;p17"/>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1" name="Google Shape;4931;p17"/>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2" name="Google Shape;4932;p17"/>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3" name="Google Shape;4933;p17"/>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4" name="Google Shape;4934;p17"/>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5" name="Google Shape;4935;p17"/>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6" name="Google Shape;4936;p17"/>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7" name="Google Shape;4937;p17"/>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8" name="Google Shape;4938;p17"/>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9" name="Google Shape;4939;p17"/>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0" name="Google Shape;4940;p17"/>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1" name="Google Shape;4941;p17"/>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2" name="Google Shape;4942;p17"/>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3" name="Google Shape;4943;p17"/>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4" name="Google Shape;4944;p17"/>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17"/>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6" name="Google Shape;4946;p17"/>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7" name="Google Shape;4947;p17"/>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8" name="Google Shape;4948;p17"/>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9" name="Google Shape;4949;p17"/>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0" name="Google Shape;4950;p17"/>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17"/>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2" name="Google Shape;4952;p17"/>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3" name="Google Shape;4953;p17"/>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4" name="Google Shape;4954;p17"/>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5" name="Google Shape;4955;p17"/>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p17"/>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7" name="Google Shape;4957;p17"/>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8" name="Google Shape;4958;p17"/>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9" name="Google Shape;4959;p17"/>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0" name="Google Shape;4960;p17"/>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17"/>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2" name="Google Shape;4962;p17"/>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3" name="Google Shape;4963;p17"/>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4" name="Google Shape;4964;p17"/>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5" name="Google Shape;4965;p17"/>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6" name="Google Shape;4966;p17"/>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7" name="Google Shape;4967;p17"/>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8" name="Google Shape;4968;p17"/>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9" name="Google Shape;4969;p17"/>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0" name="Google Shape;4970;p17"/>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1" name="Google Shape;4971;p17"/>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2" name="Google Shape;4972;p17"/>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3" name="Google Shape;4973;p17"/>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4" name="Google Shape;4974;p17"/>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5" name="Google Shape;4975;p17"/>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6" name="Google Shape;4976;p17"/>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7" name="Google Shape;4977;p17"/>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17"/>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17"/>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0" name="Google Shape;4980;p17"/>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1" name="Google Shape;4981;p17"/>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2" name="Google Shape;4982;p17"/>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3" name="Google Shape;4983;p17"/>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4" name="Google Shape;4984;p17"/>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5" name="Google Shape;4985;p17"/>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6" name="Google Shape;4986;p17"/>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7" name="Google Shape;4987;p17"/>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8" name="Google Shape;4988;p17"/>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9" name="Google Shape;4989;p17"/>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0" name="Google Shape;4990;p17"/>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1" name="Google Shape;4991;p17"/>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2" name="Google Shape;4992;p17"/>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3" name="Google Shape;4993;p17"/>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4" name="Google Shape;4994;p17"/>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5" name="Google Shape;4995;p17"/>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6" name="Google Shape;4996;p17"/>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7" name="Google Shape;4997;p17"/>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8" name="Google Shape;4998;p17"/>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9" name="Google Shape;4999;p17"/>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0" name="Google Shape;5000;p17"/>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1" name="Google Shape;5001;p17"/>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2" name="Google Shape;5002;p17"/>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3" name="Google Shape;5003;p17"/>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4" name="Google Shape;5004;p17"/>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5" name="Google Shape;5005;p17"/>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6" name="Google Shape;5006;p17"/>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7" name="Google Shape;5007;p17"/>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17"/>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17"/>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0" name="Google Shape;5010;p17"/>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1" name="Google Shape;5011;p17"/>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2" name="Google Shape;5012;p17"/>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3" name="Google Shape;5013;p17"/>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4" name="Google Shape;5014;p17"/>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5" name="Google Shape;5015;p17"/>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6" name="Google Shape;5016;p17"/>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7" name="Google Shape;5017;p17"/>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8" name="Google Shape;5018;p17"/>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9" name="Google Shape;5019;p17"/>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0" name="Google Shape;5020;p17"/>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1" name="Google Shape;5021;p17"/>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2" name="Google Shape;5022;p17"/>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3" name="Google Shape;5023;p17"/>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17"/>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5" name="Google Shape;5025;p17"/>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6" name="Google Shape;5026;p17"/>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17"/>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8" name="Google Shape;5028;p17"/>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9" name="Google Shape;5029;p17"/>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17"/>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17"/>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2" name="Google Shape;5032;p17"/>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3" name="Google Shape;5033;p17"/>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4" name="Google Shape;5034;p17"/>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17"/>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6" name="Google Shape;5036;p17"/>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7" name="Google Shape;5037;p17"/>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8" name="Google Shape;5038;p17"/>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17"/>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17"/>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17"/>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17"/>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3" name="Google Shape;5043;p17"/>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4" name="Google Shape;5044;p17"/>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5" name="Google Shape;5045;p17"/>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6" name="Google Shape;5046;p17"/>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7" name="Google Shape;5047;p17"/>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8" name="Google Shape;5048;p17"/>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9" name="Google Shape;5049;p17"/>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0" name="Google Shape;5050;p17"/>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17"/>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2" name="Google Shape;5052;p17"/>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3" name="Google Shape;5053;p17"/>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4" name="Google Shape;5054;p17"/>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5" name="Google Shape;5055;p17"/>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17"/>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7" name="Google Shape;5057;p17"/>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8" name="Google Shape;5058;p17"/>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9" name="Google Shape;5059;p17"/>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0" name="Google Shape;5060;p17"/>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1" name="Google Shape;5061;p17"/>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17"/>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3" name="Google Shape;5063;p17"/>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4" name="Google Shape;5064;p17"/>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5" name="Google Shape;5065;p17"/>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6" name="Google Shape;5066;p17"/>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7" name="Google Shape;5067;p17"/>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8" name="Google Shape;5068;p17"/>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9" name="Google Shape;5069;p17"/>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0" name="Google Shape;5070;p17"/>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1" name="Google Shape;5071;p17"/>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2" name="Google Shape;5072;p17"/>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3" name="Google Shape;5073;p17"/>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4" name="Google Shape;5074;p17"/>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5" name="Google Shape;5075;p17"/>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6" name="Google Shape;5076;p17"/>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7" name="Google Shape;5077;p17"/>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8" name="Google Shape;5078;p17"/>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9" name="Google Shape;5079;p17"/>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0" name="Google Shape;5080;p17"/>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1" name="Google Shape;5081;p17"/>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2" name="Google Shape;5082;p17"/>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3" name="Google Shape;5083;p17"/>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4" name="Google Shape;5084;p17"/>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5" name="Google Shape;5085;p17"/>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6" name="Google Shape;5086;p17"/>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7" name="Google Shape;5087;p17"/>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8" name="Google Shape;5088;p17"/>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9" name="Google Shape;5089;p17"/>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0" name="Google Shape;5090;p17"/>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1" name="Google Shape;5091;p17"/>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2" name="Google Shape;5092;p17"/>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3" name="Google Shape;5093;p17"/>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4" name="Google Shape;5094;p17"/>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5" name="Google Shape;5095;p17"/>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6" name="Google Shape;5096;p17"/>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7" name="Google Shape;5097;p17"/>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8" name="Google Shape;5098;p17"/>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9" name="Google Shape;5099;p17"/>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0" name="Google Shape;5100;p17"/>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1" name="Google Shape;5101;p17"/>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2" name="Google Shape;5102;p17"/>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3" name="Google Shape;5103;p17"/>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4" name="Google Shape;5104;p17"/>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17"/>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6" name="Google Shape;5106;p17"/>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7" name="Google Shape;5107;p17"/>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8" name="Google Shape;5108;p17"/>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9" name="Google Shape;5109;p17"/>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0" name="Google Shape;5110;p17"/>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1" name="Google Shape;5111;p17"/>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2" name="Google Shape;5112;p17"/>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3" name="Google Shape;5113;p17"/>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4" name="Google Shape;5114;p17"/>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5" name="Google Shape;5115;p17"/>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6" name="Google Shape;5116;p17"/>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7" name="Google Shape;5117;p17"/>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8" name="Google Shape;5118;p17"/>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9" name="Google Shape;5119;p17"/>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0" name="Google Shape;5120;p17"/>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1" name="Google Shape;5121;p17"/>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17"/>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3" name="Google Shape;5123;p17"/>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4" name="Google Shape;5124;p17"/>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5" name="Google Shape;5125;p17"/>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6" name="Google Shape;5126;p17"/>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7" name="Google Shape;5127;p17"/>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8" name="Google Shape;5128;p17"/>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9" name="Google Shape;5129;p17"/>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0" name="Google Shape;5130;p17"/>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1" name="Google Shape;5131;p17"/>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2" name="Google Shape;5132;p17"/>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3" name="Google Shape;5133;p17"/>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4" name="Google Shape;5134;p17"/>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5" name="Google Shape;5135;p17"/>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6" name="Google Shape;5136;p17"/>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7" name="Google Shape;5137;p17"/>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8" name="Google Shape;5138;p17"/>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9" name="Google Shape;5139;p17"/>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0" name="Google Shape;5140;p17"/>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1" name="Google Shape;5141;p17"/>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2" name="Google Shape;5142;p17"/>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3" name="Google Shape;5143;p17"/>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4" name="Google Shape;5144;p17"/>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5" name="Google Shape;5145;p17"/>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6" name="Google Shape;5146;p17"/>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7" name="Google Shape;5147;p17"/>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8" name="Google Shape;5148;p17"/>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9" name="Google Shape;5149;p17"/>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0" name="Google Shape;5150;p17"/>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1" name="Google Shape;5151;p17"/>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2" name="Google Shape;5152;p17"/>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3" name="Google Shape;5153;p17"/>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4" name="Google Shape;5154;p17"/>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5" name="Google Shape;5155;p17"/>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6" name="Google Shape;5156;p17"/>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7" name="Google Shape;5157;p17"/>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8" name="Google Shape;5158;p17"/>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9" name="Google Shape;5159;p17"/>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0" name="Google Shape;5160;p17"/>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1" name="Google Shape;5161;p17"/>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2" name="Google Shape;5162;p17"/>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3" name="Google Shape;5163;p17"/>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4" name="Google Shape;5164;p17"/>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5" name="Google Shape;5165;p17"/>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6" name="Google Shape;5166;p17"/>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7" name="Google Shape;5167;p17"/>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8" name="Google Shape;5168;p17"/>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9" name="Google Shape;5169;p17"/>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0" name="Google Shape;5170;p17"/>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1" name="Google Shape;5171;p17"/>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2" name="Google Shape;5172;p17"/>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3" name="Google Shape;5173;p17"/>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4" name="Google Shape;5174;p17"/>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5" name="Google Shape;5175;p17"/>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6" name="Google Shape;5176;p17"/>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7" name="Google Shape;5177;p17"/>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8" name="Google Shape;5178;p17"/>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9" name="Google Shape;5179;p17"/>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0" name="Google Shape;5180;p17"/>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1" name="Google Shape;5181;p17"/>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2" name="Google Shape;5182;p17"/>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3" name="Google Shape;5183;p17"/>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4" name="Google Shape;5184;p17"/>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5" name="Google Shape;5185;p17"/>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6" name="Google Shape;5186;p17"/>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7" name="Google Shape;5187;p17"/>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8" name="Google Shape;5188;p17"/>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9" name="Google Shape;5189;p17"/>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0" name="Google Shape;5190;p17"/>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1" name="Google Shape;5191;p17"/>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2" name="Google Shape;5192;p17"/>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3" name="Google Shape;5193;p17"/>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4" name="Google Shape;5194;p17"/>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5" name="Google Shape;5195;p17"/>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6" name="Google Shape;5196;p17"/>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7" name="Google Shape;5197;p17"/>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8" name="Google Shape;5198;p17"/>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9" name="Google Shape;5199;p17"/>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0" name="Google Shape;5200;p17"/>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1" name="Google Shape;5201;p17"/>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2" name="Google Shape;5202;p17"/>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3" name="Google Shape;5203;p17"/>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4" name="Google Shape;5204;p17"/>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5" name="Google Shape;5205;p17"/>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6" name="Google Shape;5206;p17"/>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7" name="Google Shape;5207;p17"/>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8" name="Google Shape;5208;p17"/>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9" name="Google Shape;5209;p17"/>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0" name="Google Shape;5210;p17"/>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1" name="Google Shape;5211;p17"/>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2" name="Google Shape;5212;p17"/>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3" name="Google Shape;5213;p17"/>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4" name="Google Shape;5214;p17"/>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5" name="Google Shape;5215;p17"/>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6" name="Google Shape;5216;p17"/>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7" name="Google Shape;5217;p17"/>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8" name="Google Shape;5218;p17"/>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9" name="Google Shape;5219;p17"/>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0" name="Google Shape;5220;p17"/>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1" name="Google Shape;5221;p17"/>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2" name="Google Shape;5222;p17"/>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3" name="Google Shape;5223;p17"/>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4" name="Google Shape;5224;p17"/>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5" name="Google Shape;5225;p17"/>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6" name="Google Shape;5226;p17"/>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7" name="Google Shape;5227;p17"/>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8" name="Google Shape;5228;p17"/>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9" name="Google Shape;5229;p17"/>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0" name="Google Shape;5230;p17"/>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1" name="Google Shape;5231;p17"/>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2" name="Google Shape;5232;p17"/>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3" name="Google Shape;5233;p17"/>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4" name="Google Shape;5234;p17"/>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5" name="Google Shape;5235;p17"/>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6" name="Google Shape;5236;p17"/>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7" name="Google Shape;5237;p17"/>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8" name="Google Shape;5238;p17"/>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9" name="Google Shape;5239;p17"/>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0" name="Google Shape;5240;p17"/>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1" name="Google Shape;5241;p17"/>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2" name="Google Shape;5242;p17"/>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3" name="Google Shape;5243;p17"/>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4" name="Google Shape;5244;p17"/>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5" name="Google Shape;5245;p17"/>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6" name="Google Shape;5246;p17"/>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7" name="Google Shape;5247;p17"/>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8" name="Google Shape;5248;p17"/>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9" name="Google Shape;5249;p17"/>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0" name="Google Shape;5250;p17"/>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1" name="Google Shape;5251;p17"/>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2" name="Google Shape;5252;p17"/>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3" name="Google Shape;5253;p17"/>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4" name="Google Shape;5254;p17"/>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5" name="Google Shape;5255;p17"/>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6" name="Google Shape;5256;p17"/>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7" name="Google Shape;5257;p17"/>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8" name="Google Shape;5258;p17"/>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9" name="Google Shape;5259;p17"/>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0" name="Google Shape;5260;p17"/>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1" name="Google Shape;5261;p17"/>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2" name="Google Shape;5262;p17"/>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3" name="Google Shape;5263;p17"/>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4" name="Google Shape;5264;p17"/>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5" name="Google Shape;5265;p17"/>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17"/>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7" name="Google Shape;5267;p17"/>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8" name="Google Shape;5268;p17"/>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9" name="Google Shape;5269;p17"/>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0" name="Google Shape;5270;p17"/>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1" name="Google Shape;5271;p17"/>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17"/>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17"/>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17"/>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5" name="Google Shape;5275;p17"/>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6" name="Google Shape;5276;p17"/>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7" name="Google Shape;5277;p17"/>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17"/>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17"/>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17"/>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17"/>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2" name="Google Shape;5282;p17"/>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3" name="Google Shape;5283;p17"/>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17"/>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17"/>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17"/>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17"/>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8" name="Google Shape;5288;p17"/>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9" name="Google Shape;5289;p17"/>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0" name="Google Shape;5290;p17"/>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1" name="Google Shape;5291;p17"/>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2" name="Google Shape;5292;p17"/>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3" name="Google Shape;5293;p17"/>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4" name="Google Shape;5294;p17"/>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5" name="Google Shape;5295;p17"/>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6" name="Google Shape;5296;p17"/>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7" name="Google Shape;5297;p17"/>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8" name="Google Shape;5298;p17"/>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9" name="Google Shape;5299;p17"/>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0" name="Google Shape;5300;p17"/>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1" name="Google Shape;5301;p17"/>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2" name="Google Shape;5302;p17"/>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3" name="Google Shape;5303;p17"/>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4" name="Google Shape;5304;p17"/>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5" name="Google Shape;5305;p17"/>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6" name="Google Shape;5306;p17"/>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7" name="Google Shape;5307;p17"/>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8" name="Google Shape;5308;p17"/>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9" name="Google Shape;5309;p17"/>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0" name="Google Shape;5310;p17"/>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1" name="Google Shape;5311;p17"/>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2" name="Google Shape;5312;p17"/>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3" name="Google Shape;5313;p17"/>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4" name="Google Shape;5314;p17"/>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5" name="Google Shape;5315;p17"/>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6" name="Google Shape;5316;p17"/>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7" name="Google Shape;5317;p17"/>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8" name="Google Shape;5318;p17"/>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9" name="Google Shape;5319;p17"/>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0" name="Google Shape;5320;p17"/>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1" name="Google Shape;5321;p17"/>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2" name="Google Shape;5322;p17"/>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3" name="Google Shape;5323;p17"/>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4" name="Google Shape;5324;p17"/>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5" name="Google Shape;5325;p17"/>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6" name="Google Shape;5326;p17"/>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7" name="Google Shape;5327;p17"/>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8" name="Google Shape;5328;p17"/>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9" name="Google Shape;5329;p17"/>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0" name="Google Shape;5330;p17"/>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1" name="Google Shape;5331;p17"/>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2" name="Google Shape;5332;p17"/>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3" name="Google Shape;5333;p17"/>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4" name="Google Shape;5334;p17"/>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5" name="Google Shape;5335;p17"/>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6" name="Google Shape;5336;p17"/>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7" name="Google Shape;5337;p17"/>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8" name="Google Shape;5338;p17"/>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9" name="Google Shape;5339;p17"/>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0" name="Google Shape;5340;p17"/>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17"/>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2" name="Google Shape;5342;p17"/>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3" name="Google Shape;5343;p17"/>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17"/>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5" name="Google Shape;5345;p17"/>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6" name="Google Shape;5346;p17"/>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17"/>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8" name="Google Shape;5348;p17"/>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9" name="Google Shape;5349;p17"/>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17"/>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1" name="Google Shape;5351;p17"/>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2" name="Google Shape;5352;p17"/>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3" name="Google Shape;5353;p17"/>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4" name="Google Shape;5354;p17"/>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5" name="Google Shape;5355;p17"/>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6" name="Google Shape;5356;p17"/>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7" name="Google Shape;5357;p17"/>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8" name="Google Shape;5358;p17"/>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17"/>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17"/>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17"/>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2" name="Google Shape;5362;p17"/>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3" name="Google Shape;5363;p17"/>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4" name="Google Shape;5364;p17"/>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5" name="Google Shape;5365;p17"/>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6" name="Google Shape;5366;p17"/>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7" name="Google Shape;5367;p17"/>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8" name="Google Shape;5368;p17"/>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9" name="Google Shape;5369;p17"/>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0" name="Google Shape;5370;p17"/>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1" name="Google Shape;5371;p17"/>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2" name="Google Shape;5372;p17"/>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3" name="Google Shape;5373;p17"/>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4" name="Google Shape;5374;p17"/>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5" name="Google Shape;5375;p17"/>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6" name="Google Shape;5376;p17"/>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0"/>
        <p:cNvGrpSpPr/>
        <p:nvPr/>
      </p:nvGrpSpPr>
      <p:grpSpPr>
        <a:xfrm>
          <a:off x="0" y="0"/>
          <a:ext cx="0" cy="0"/>
          <a:chOff x="0" y="0"/>
          <a:chExt cx="0" cy="0"/>
        </a:xfrm>
      </p:grpSpPr>
      <p:sp>
        <p:nvSpPr>
          <p:cNvPr id="5381" name="Google Shape;5381;p18"/>
          <p:cNvSpPr txBox="1">
            <a:spLocks noGrp="1"/>
          </p:cNvSpPr>
          <p:nvPr>
            <p:ph type="title"/>
          </p:nvPr>
        </p:nvSpPr>
        <p:spPr>
          <a:xfrm>
            <a:off x="747192" y="0"/>
            <a:ext cx="7344816" cy="1008112"/>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700"/>
              <a:buNone/>
            </a:pPr>
            <a:r>
              <a:rPr lang="en-US" sz="2800" b="1">
                <a:latin typeface="Libre Baskerville"/>
                <a:ea typeface="Libre Baskerville"/>
                <a:cs typeface="Libre Baskerville"/>
                <a:sym typeface="Libre Baskerville"/>
              </a:rPr>
              <a:t>CHALLENGES</a:t>
            </a:r>
            <a:endParaRPr sz="2800" b="1">
              <a:latin typeface="Libre Baskerville"/>
              <a:ea typeface="Libre Baskerville"/>
              <a:cs typeface="Libre Baskerville"/>
              <a:sym typeface="Libre Baskerville"/>
            </a:endParaRPr>
          </a:p>
        </p:txBody>
      </p:sp>
      <p:sp>
        <p:nvSpPr>
          <p:cNvPr id="5382" name="Google Shape;5382;p18"/>
          <p:cNvSpPr txBox="1"/>
          <p:nvPr/>
        </p:nvSpPr>
        <p:spPr>
          <a:xfrm>
            <a:off x="397429" y="836053"/>
            <a:ext cx="5570664" cy="4751039"/>
          </a:xfrm>
          <a:prstGeom prst="rect">
            <a:avLst/>
          </a:prstGeom>
          <a:noFill/>
          <a:ln>
            <a:noFill/>
          </a:ln>
        </p:spPr>
        <p:txBody>
          <a:bodyPr spcFirstLastPara="1" wrap="square" lIns="91425" tIns="91425" rIns="91425" bIns="91425" anchor="t" anchorCtr="0">
            <a:noAutofit/>
          </a:bodyPr>
          <a:lstStyle/>
          <a:p>
            <a:pPr marL="457200" marR="0" lvl="0" indent="-457200" algn="l" rtl="0">
              <a:lnSpc>
                <a:spcPct val="115000"/>
              </a:lnSpc>
              <a:spcBef>
                <a:spcPts val="0"/>
              </a:spcBef>
              <a:spcAft>
                <a:spcPts val="0"/>
              </a:spcAft>
              <a:buClr>
                <a:schemeClr val="dk1"/>
              </a:buClr>
              <a:buSzPts val="1400"/>
              <a:buFont typeface="Arial"/>
              <a:buAutoNum type="arabicPeriod"/>
            </a:pPr>
            <a:r>
              <a:rPr lang="en-US" sz="1400" b="1" i="0" u="none" strike="noStrike" cap="none">
                <a:solidFill>
                  <a:schemeClr val="dk1"/>
                </a:solidFill>
                <a:latin typeface="Libre Baskerville"/>
                <a:ea typeface="Libre Baskerville"/>
                <a:cs typeface="Libre Baskerville"/>
                <a:sym typeface="Libre Baskerville"/>
              </a:rPr>
              <a:t>Noisy or Low-Quality Images:</a:t>
            </a:r>
            <a:r>
              <a:rPr lang="en-US" sz="1400" b="0" i="0" u="none" strike="noStrike" cap="none">
                <a:solidFill>
                  <a:schemeClr val="dk1"/>
                </a:solidFill>
                <a:latin typeface="Libre Baskerville"/>
                <a:ea typeface="Libre Baskerville"/>
                <a:cs typeface="Libre Baskerville"/>
                <a:sym typeface="Libre Baskerville"/>
              </a:rPr>
              <a:t> Handwritten digits captured from scans, photos, or drawings can contain noise, faint lines, or uneven backgrounds. OpenCV preprocessing will help clean and normalize images, ensuring the model receives consistent input.</a:t>
            </a:r>
            <a:endParaRPr/>
          </a:p>
          <a:p>
            <a:pPr marL="457200" marR="0" lvl="0" indent="-457200" algn="l" rtl="0">
              <a:lnSpc>
                <a:spcPct val="115000"/>
              </a:lnSpc>
              <a:spcBef>
                <a:spcPts val="0"/>
              </a:spcBef>
              <a:spcAft>
                <a:spcPts val="0"/>
              </a:spcAft>
              <a:buClr>
                <a:schemeClr val="dk1"/>
              </a:buClr>
              <a:buSzPts val="1400"/>
              <a:buFont typeface="Arial"/>
              <a:buAutoNum type="arabicPeriod"/>
            </a:pPr>
            <a:r>
              <a:rPr lang="en-US" sz="1400" b="1" i="0" u="none" strike="noStrike" cap="none">
                <a:solidFill>
                  <a:schemeClr val="dk1"/>
                </a:solidFill>
                <a:latin typeface="Libre Baskerville"/>
                <a:ea typeface="Libre Baskerville"/>
                <a:cs typeface="Libre Baskerville"/>
                <a:sym typeface="Libre Baskerville"/>
              </a:rPr>
              <a:t>Overfitting During Training:</a:t>
            </a:r>
            <a:r>
              <a:rPr lang="en-US" sz="1400" b="0" i="0" u="none" strike="noStrike" cap="none">
                <a:solidFill>
                  <a:schemeClr val="dk1"/>
                </a:solidFill>
                <a:latin typeface="Libre Baskerville"/>
                <a:ea typeface="Libre Baskerville"/>
                <a:cs typeface="Libre Baskerville"/>
                <a:sym typeface="Libre Baskerville"/>
              </a:rPr>
              <a:t> Deep learning models may memorize training data instead of learning general patterns, reducing performance on unseen data. This will be mitigated by using dropout layers, validation sets, and careful monitoring of training metrics.</a:t>
            </a:r>
            <a:endParaRPr/>
          </a:p>
          <a:p>
            <a:pPr marL="457200" marR="0" lvl="0" indent="-457200" algn="l" rtl="0">
              <a:lnSpc>
                <a:spcPct val="115000"/>
              </a:lnSpc>
              <a:spcBef>
                <a:spcPts val="0"/>
              </a:spcBef>
              <a:spcAft>
                <a:spcPts val="0"/>
              </a:spcAft>
              <a:buClr>
                <a:schemeClr val="dk1"/>
              </a:buClr>
              <a:buSzPts val="1400"/>
              <a:buFont typeface="Arial"/>
              <a:buAutoNum type="arabicPeriod"/>
            </a:pPr>
            <a:r>
              <a:rPr lang="en-US" sz="1400" b="1" i="0" u="none" strike="noStrike" cap="none">
                <a:solidFill>
                  <a:schemeClr val="dk1"/>
                </a:solidFill>
                <a:latin typeface="Libre Baskerville"/>
                <a:ea typeface="Libre Baskerville"/>
                <a:cs typeface="Libre Baskerville"/>
                <a:sym typeface="Libre Baskerville"/>
              </a:rPr>
              <a:t>Real-Time Deployment Constraints:</a:t>
            </a:r>
            <a:r>
              <a:rPr lang="en-US" sz="1400" b="0" i="0" u="none" strike="noStrike" cap="none">
                <a:solidFill>
                  <a:schemeClr val="dk1"/>
                </a:solidFill>
                <a:latin typeface="Libre Baskerville"/>
                <a:ea typeface="Libre Baskerville"/>
                <a:cs typeface="Libre Baskerville"/>
                <a:sym typeface="Libre Baskerville"/>
              </a:rPr>
              <a:t> Converting a trained model into a fast, user-friendly real-time application may pose challenges, such as processing speed and interface usability. </a:t>
            </a:r>
            <a:endParaRPr/>
          </a:p>
        </p:txBody>
      </p:sp>
      <p:sp>
        <p:nvSpPr>
          <p:cNvPr id="5383" name="Google Shape;5383;p18"/>
          <p:cNvSpPr/>
          <p:nvPr/>
        </p:nvSpPr>
        <p:spPr>
          <a:xfrm>
            <a:off x="4419600" y="241935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5384" name="Google Shape;5384;p18"/>
          <p:cNvPicPr preferRelativeResize="0"/>
          <p:nvPr/>
        </p:nvPicPr>
        <p:blipFill rotWithShape="1">
          <a:blip r:embed="rId3">
            <a:alphaModFix/>
          </a:blip>
          <a:srcRect/>
          <a:stretch/>
        </p:blipFill>
        <p:spPr>
          <a:xfrm>
            <a:off x="5821136" y="1330779"/>
            <a:ext cx="2808514" cy="2557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2"/>
          <p:cNvSpPr txBox="1">
            <a:spLocks noGrp="1"/>
          </p:cNvSpPr>
          <p:nvPr>
            <p:ph type="title"/>
          </p:nvPr>
        </p:nvSpPr>
        <p:spPr>
          <a:xfrm>
            <a:off x="946014" y="302592"/>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800" b="1">
                <a:latin typeface="Libre Baskerville"/>
                <a:ea typeface="Libre Baskerville"/>
                <a:cs typeface="Libre Baskerville"/>
                <a:sym typeface="Libre Baskerville"/>
              </a:rPr>
              <a:t>Table of contents</a:t>
            </a:r>
            <a:endParaRPr sz="2800" b="1">
              <a:latin typeface="Libre Baskerville"/>
              <a:ea typeface="Libre Baskerville"/>
              <a:cs typeface="Libre Baskerville"/>
              <a:sym typeface="Libre Baskerville"/>
            </a:endParaRPr>
          </a:p>
        </p:txBody>
      </p:sp>
      <p:sp>
        <p:nvSpPr>
          <p:cNvPr id="1103" name="Google Shape;1103;p2"/>
          <p:cNvSpPr txBox="1">
            <a:spLocks noGrp="1"/>
          </p:cNvSpPr>
          <p:nvPr>
            <p:ph type="title" idx="7"/>
          </p:nvPr>
        </p:nvSpPr>
        <p:spPr>
          <a:xfrm>
            <a:off x="820299" y="953850"/>
            <a:ext cx="7203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01</a:t>
            </a:r>
            <a:endParaRPr>
              <a:latin typeface="Libre Baskerville"/>
              <a:ea typeface="Libre Baskerville"/>
              <a:cs typeface="Libre Baskerville"/>
              <a:sym typeface="Libre Baskerville"/>
            </a:endParaRPr>
          </a:p>
        </p:txBody>
      </p:sp>
      <p:sp>
        <p:nvSpPr>
          <p:cNvPr id="1104" name="Google Shape;1104;p2"/>
          <p:cNvSpPr txBox="1">
            <a:spLocks noGrp="1"/>
          </p:cNvSpPr>
          <p:nvPr>
            <p:ph type="title" idx="8"/>
          </p:nvPr>
        </p:nvSpPr>
        <p:spPr>
          <a:xfrm>
            <a:off x="7423541" y="999724"/>
            <a:ext cx="7203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04</a:t>
            </a:r>
            <a:endParaRPr>
              <a:latin typeface="Libre Baskerville"/>
              <a:ea typeface="Libre Baskerville"/>
              <a:cs typeface="Libre Baskerville"/>
              <a:sym typeface="Libre Baskerville"/>
            </a:endParaRPr>
          </a:p>
        </p:txBody>
      </p:sp>
      <p:sp>
        <p:nvSpPr>
          <p:cNvPr id="1105" name="Google Shape;1105;p2"/>
          <p:cNvSpPr txBox="1">
            <a:spLocks noGrp="1"/>
          </p:cNvSpPr>
          <p:nvPr>
            <p:ph type="title" idx="9"/>
          </p:nvPr>
        </p:nvSpPr>
        <p:spPr>
          <a:xfrm>
            <a:off x="2462376" y="1003405"/>
            <a:ext cx="7203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02</a:t>
            </a:r>
            <a:endParaRPr>
              <a:latin typeface="Libre Baskerville"/>
              <a:ea typeface="Libre Baskerville"/>
              <a:cs typeface="Libre Baskerville"/>
              <a:sym typeface="Libre Baskerville"/>
            </a:endParaRPr>
          </a:p>
        </p:txBody>
      </p:sp>
      <p:sp>
        <p:nvSpPr>
          <p:cNvPr id="1106" name="Google Shape;1106;p2"/>
          <p:cNvSpPr txBox="1">
            <a:spLocks noGrp="1"/>
          </p:cNvSpPr>
          <p:nvPr>
            <p:ph type="title" idx="13"/>
          </p:nvPr>
        </p:nvSpPr>
        <p:spPr>
          <a:xfrm>
            <a:off x="3943353" y="2198206"/>
            <a:ext cx="688563" cy="407519"/>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05</a:t>
            </a:r>
            <a:endParaRPr>
              <a:latin typeface="Libre Baskerville"/>
              <a:ea typeface="Libre Baskerville"/>
              <a:cs typeface="Libre Baskerville"/>
              <a:sym typeface="Libre Baskerville"/>
            </a:endParaRPr>
          </a:p>
        </p:txBody>
      </p:sp>
      <p:sp>
        <p:nvSpPr>
          <p:cNvPr id="1107" name="Google Shape;1107;p2"/>
          <p:cNvSpPr txBox="1">
            <a:spLocks noGrp="1"/>
          </p:cNvSpPr>
          <p:nvPr>
            <p:ph type="title" idx="14"/>
          </p:nvPr>
        </p:nvSpPr>
        <p:spPr>
          <a:xfrm>
            <a:off x="4580164" y="1001958"/>
            <a:ext cx="7203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03</a:t>
            </a:r>
            <a:endParaRPr>
              <a:latin typeface="Libre Baskerville"/>
              <a:ea typeface="Libre Baskerville"/>
              <a:cs typeface="Libre Baskerville"/>
              <a:sym typeface="Libre Baskerville"/>
            </a:endParaRPr>
          </a:p>
        </p:txBody>
      </p:sp>
      <p:sp>
        <p:nvSpPr>
          <p:cNvPr id="1108" name="Google Shape;1108;p2"/>
          <p:cNvSpPr txBox="1">
            <a:spLocks noGrp="1"/>
          </p:cNvSpPr>
          <p:nvPr>
            <p:ph type="title" idx="15"/>
          </p:nvPr>
        </p:nvSpPr>
        <p:spPr>
          <a:xfrm>
            <a:off x="742539" y="3322216"/>
            <a:ext cx="7203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US">
                <a:latin typeface="Libre Baskerville"/>
                <a:ea typeface="Libre Baskerville"/>
                <a:cs typeface="Libre Baskerville"/>
                <a:sym typeface="Libre Baskerville"/>
              </a:rPr>
              <a:t>06</a:t>
            </a:r>
            <a:endParaRPr>
              <a:latin typeface="Libre Baskerville"/>
              <a:ea typeface="Libre Baskerville"/>
              <a:cs typeface="Libre Baskerville"/>
              <a:sym typeface="Libre Baskerville"/>
            </a:endParaRPr>
          </a:p>
        </p:txBody>
      </p:sp>
      <p:sp>
        <p:nvSpPr>
          <p:cNvPr id="1109" name="Google Shape;1109;p2"/>
          <p:cNvSpPr txBox="1">
            <a:spLocks noGrp="1"/>
          </p:cNvSpPr>
          <p:nvPr>
            <p:ph type="subTitle" idx="16"/>
          </p:nvPr>
        </p:nvSpPr>
        <p:spPr>
          <a:xfrm>
            <a:off x="261570" y="1274306"/>
            <a:ext cx="1968160"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Introduction</a:t>
            </a:r>
            <a:endParaRPr sz="1400" b="0">
              <a:latin typeface="Libre Baskerville"/>
              <a:ea typeface="Libre Baskerville"/>
              <a:cs typeface="Libre Baskerville"/>
              <a:sym typeface="Libre Baskerville"/>
            </a:endParaRPr>
          </a:p>
        </p:txBody>
      </p:sp>
      <p:sp>
        <p:nvSpPr>
          <p:cNvPr id="1110" name="Google Shape;1110;p2"/>
          <p:cNvSpPr txBox="1">
            <a:spLocks noGrp="1"/>
          </p:cNvSpPr>
          <p:nvPr>
            <p:ph type="subTitle" idx="17"/>
          </p:nvPr>
        </p:nvSpPr>
        <p:spPr>
          <a:xfrm>
            <a:off x="1836701" y="1911956"/>
            <a:ext cx="2259900"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PROJECT OBJECTIVES</a:t>
            </a:r>
            <a:endParaRPr sz="1400" b="0">
              <a:latin typeface="Libre Baskerville"/>
              <a:ea typeface="Libre Baskerville"/>
              <a:cs typeface="Libre Baskerville"/>
              <a:sym typeface="Libre Baskerville"/>
            </a:endParaRPr>
          </a:p>
          <a:p>
            <a:pPr marL="0" lvl="0" indent="0" algn="ctr" rtl="0">
              <a:lnSpc>
                <a:spcPct val="115000"/>
              </a:lnSpc>
              <a:spcBef>
                <a:spcPts val="0"/>
              </a:spcBef>
              <a:spcAft>
                <a:spcPts val="0"/>
              </a:spcAft>
              <a:buSzPts val="2400"/>
              <a:buNone/>
            </a:pPr>
            <a:endParaRPr>
              <a:latin typeface="Libre Baskerville"/>
              <a:ea typeface="Libre Baskerville"/>
              <a:cs typeface="Libre Baskerville"/>
              <a:sym typeface="Libre Baskerville"/>
            </a:endParaRPr>
          </a:p>
        </p:txBody>
      </p:sp>
      <p:sp>
        <p:nvSpPr>
          <p:cNvPr id="1111" name="Google Shape;1111;p2"/>
          <p:cNvSpPr txBox="1">
            <a:spLocks noGrp="1"/>
          </p:cNvSpPr>
          <p:nvPr>
            <p:ph type="subTitle" idx="18"/>
          </p:nvPr>
        </p:nvSpPr>
        <p:spPr>
          <a:xfrm>
            <a:off x="3798501" y="1827795"/>
            <a:ext cx="2535969"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Dataset Spotlight: MNIST The Gold Standard</a:t>
            </a:r>
            <a:br>
              <a:rPr lang="en-US" sz="1400" b="0">
                <a:latin typeface="Libre Baskerville"/>
                <a:ea typeface="Libre Baskerville"/>
                <a:cs typeface="Libre Baskerville"/>
                <a:sym typeface="Libre Baskerville"/>
              </a:rPr>
            </a:br>
            <a:endParaRPr sz="1400" b="0">
              <a:latin typeface="Libre Baskerville"/>
              <a:ea typeface="Libre Baskerville"/>
              <a:cs typeface="Libre Baskerville"/>
              <a:sym typeface="Libre Baskerville"/>
            </a:endParaRPr>
          </a:p>
        </p:txBody>
      </p:sp>
      <p:sp>
        <p:nvSpPr>
          <p:cNvPr id="1112" name="Google Shape;1112;p2"/>
          <p:cNvSpPr txBox="1">
            <a:spLocks noGrp="1"/>
          </p:cNvSpPr>
          <p:nvPr>
            <p:ph type="subTitle" idx="19"/>
          </p:nvPr>
        </p:nvSpPr>
        <p:spPr>
          <a:xfrm>
            <a:off x="6716537" y="1783176"/>
            <a:ext cx="2134308"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TOOLS AND TECHNOLOGIES USED</a:t>
            </a:r>
            <a:endParaRPr sz="1400" b="0">
              <a:latin typeface="Libre Baskerville"/>
              <a:ea typeface="Libre Baskerville"/>
              <a:cs typeface="Libre Baskerville"/>
              <a:sym typeface="Libre Baskerville"/>
            </a:endParaRPr>
          </a:p>
        </p:txBody>
      </p:sp>
      <p:sp>
        <p:nvSpPr>
          <p:cNvPr id="1113" name="Google Shape;1113;p2"/>
          <p:cNvSpPr txBox="1">
            <a:spLocks noGrp="1"/>
          </p:cNvSpPr>
          <p:nvPr>
            <p:ph type="subTitle" idx="20"/>
          </p:nvPr>
        </p:nvSpPr>
        <p:spPr>
          <a:xfrm>
            <a:off x="3182676" y="2740685"/>
            <a:ext cx="2259900"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MODEL ARCHITECTURE</a:t>
            </a:r>
            <a:endParaRPr sz="1400" b="0">
              <a:latin typeface="Libre Baskerville"/>
              <a:ea typeface="Libre Baskerville"/>
              <a:cs typeface="Libre Baskerville"/>
              <a:sym typeface="Libre Baskerville"/>
            </a:endParaRPr>
          </a:p>
        </p:txBody>
      </p:sp>
      <p:sp>
        <p:nvSpPr>
          <p:cNvPr id="1114" name="Google Shape;1114;p2"/>
          <p:cNvSpPr txBox="1">
            <a:spLocks noGrp="1"/>
          </p:cNvSpPr>
          <p:nvPr>
            <p:ph type="subTitle" idx="21"/>
          </p:nvPr>
        </p:nvSpPr>
        <p:spPr>
          <a:xfrm>
            <a:off x="473609" y="3959866"/>
            <a:ext cx="1708307" cy="484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2400"/>
              <a:buNone/>
            </a:pPr>
            <a:r>
              <a:rPr lang="en-US" sz="1400" b="0">
                <a:latin typeface="Libre Baskerville"/>
                <a:ea typeface="Libre Baskerville"/>
                <a:cs typeface="Libre Baskerville"/>
                <a:sym typeface="Libre Baskerville"/>
              </a:rPr>
              <a:t>PREPROCESSING PLAN</a:t>
            </a:r>
            <a:endParaRPr sz="1400" b="0">
              <a:latin typeface="Libre Baskerville"/>
              <a:ea typeface="Libre Baskerville"/>
              <a:cs typeface="Libre Baskerville"/>
              <a:sym typeface="Libre Baskerville"/>
            </a:endParaRPr>
          </a:p>
        </p:txBody>
      </p:sp>
      <p:grpSp>
        <p:nvGrpSpPr>
          <p:cNvPr id="1115" name="Google Shape;1115;p2"/>
          <p:cNvGrpSpPr/>
          <p:nvPr/>
        </p:nvGrpSpPr>
        <p:grpSpPr>
          <a:xfrm>
            <a:off x="879656" y="954969"/>
            <a:ext cx="583183" cy="425969"/>
            <a:chOff x="2361225" y="3521900"/>
            <a:chExt cx="4421400" cy="589250"/>
          </a:xfrm>
        </p:grpSpPr>
        <p:cxnSp>
          <p:nvCxnSpPr>
            <p:cNvPr id="1116" name="Google Shape;1116;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17" name="Google Shape;1117;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18" name="Google Shape;1118;p2"/>
          <p:cNvGrpSpPr/>
          <p:nvPr/>
        </p:nvGrpSpPr>
        <p:grpSpPr>
          <a:xfrm>
            <a:off x="7560658" y="981637"/>
            <a:ext cx="583183" cy="425969"/>
            <a:chOff x="2361225" y="3521900"/>
            <a:chExt cx="4421400" cy="589250"/>
          </a:xfrm>
        </p:grpSpPr>
        <p:cxnSp>
          <p:nvCxnSpPr>
            <p:cNvPr id="1119" name="Google Shape;1119;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20" name="Google Shape;1120;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21" name="Google Shape;1121;p2"/>
          <p:cNvGrpSpPr/>
          <p:nvPr/>
        </p:nvGrpSpPr>
        <p:grpSpPr>
          <a:xfrm>
            <a:off x="2599493" y="959452"/>
            <a:ext cx="583183" cy="432386"/>
            <a:chOff x="2361225" y="3521900"/>
            <a:chExt cx="4421400" cy="589250"/>
          </a:xfrm>
        </p:grpSpPr>
        <p:cxnSp>
          <p:nvCxnSpPr>
            <p:cNvPr id="1122" name="Google Shape;1122;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23" name="Google Shape;1123;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24" name="Google Shape;1124;p2"/>
          <p:cNvGrpSpPr/>
          <p:nvPr/>
        </p:nvGrpSpPr>
        <p:grpSpPr>
          <a:xfrm>
            <a:off x="3996981" y="2171274"/>
            <a:ext cx="583183" cy="425969"/>
            <a:chOff x="2361225" y="3521900"/>
            <a:chExt cx="4421400" cy="589250"/>
          </a:xfrm>
        </p:grpSpPr>
        <p:cxnSp>
          <p:nvCxnSpPr>
            <p:cNvPr id="1125" name="Google Shape;1125;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26" name="Google Shape;1126;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27" name="Google Shape;1127;p2"/>
          <p:cNvGrpSpPr/>
          <p:nvPr/>
        </p:nvGrpSpPr>
        <p:grpSpPr>
          <a:xfrm>
            <a:off x="4621359" y="999724"/>
            <a:ext cx="583183" cy="425969"/>
            <a:chOff x="2361225" y="3521900"/>
            <a:chExt cx="4421400" cy="589250"/>
          </a:xfrm>
        </p:grpSpPr>
        <p:cxnSp>
          <p:nvCxnSpPr>
            <p:cNvPr id="1128" name="Google Shape;1128;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29" name="Google Shape;1129;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30" name="Google Shape;1130;p2"/>
          <p:cNvGrpSpPr/>
          <p:nvPr/>
        </p:nvGrpSpPr>
        <p:grpSpPr>
          <a:xfrm>
            <a:off x="795813" y="3322216"/>
            <a:ext cx="583183" cy="425969"/>
            <a:chOff x="2361225" y="3521900"/>
            <a:chExt cx="4421400" cy="589250"/>
          </a:xfrm>
        </p:grpSpPr>
        <p:cxnSp>
          <p:nvCxnSpPr>
            <p:cNvPr id="1131" name="Google Shape;1131;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32" name="Google Shape;1132;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sp>
        <p:nvSpPr>
          <p:cNvPr id="1133" name="Google Shape;1133;p2"/>
          <p:cNvSpPr txBox="1"/>
          <p:nvPr/>
        </p:nvSpPr>
        <p:spPr>
          <a:xfrm>
            <a:off x="2966651" y="3300585"/>
            <a:ext cx="720300" cy="44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Libre Baskerville"/>
              <a:buNone/>
            </a:pPr>
            <a:r>
              <a:rPr lang="en-US" sz="2200" b="1" i="0" u="none" strike="noStrike" cap="none">
                <a:solidFill>
                  <a:schemeClr val="dk1"/>
                </a:solidFill>
                <a:latin typeface="Libre Baskerville"/>
                <a:ea typeface="Libre Baskerville"/>
                <a:cs typeface="Libre Baskerville"/>
                <a:sym typeface="Libre Baskerville"/>
              </a:rPr>
              <a:t>07</a:t>
            </a:r>
            <a:endParaRPr/>
          </a:p>
        </p:txBody>
      </p:sp>
      <p:grpSp>
        <p:nvGrpSpPr>
          <p:cNvPr id="1134" name="Google Shape;1134;p2"/>
          <p:cNvGrpSpPr/>
          <p:nvPr/>
        </p:nvGrpSpPr>
        <p:grpSpPr>
          <a:xfrm>
            <a:off x="3033943" y="3282324"/>
            <a:ext cx="583183" cy="425969"/>
            <a:chOff x="2361225" y="3521900"/>
            <a:chExt cx="4421400" cy="589250"/>
          </a:xfrm>
        </p:grpSpPr>
        <p:cxnSp>
          <p:nvCxnSpPr>
            <p:cNvPr id="1135" name="Google Shape;1135;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36" name="Google Shape;1136;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37" name="Google Shape;1137;p2"/>
          <p:cNvGrpSpPr/>
          <p:nvPr/>
        </p:nvGrpSpPr>
        <p:grpSpPr>
          <a:xfrm>
            <a:off x="7560658" y="3251487"/>
            <a:ext cx="583183" cy="425969"/>
            <a:chOff x="2361225" y="3521900"/>
            <a:chExt cx="4421400" cy="589250"/>
          </a:xfrm>
        </p:grpSpPr>
        <p:cxnSp>
          <p:nvCxnSpPr>
            <p:cNvPr id="1138" name="Google Shape;1138;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39" name="Google Shape;1139;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grpSp>
        <p:nvGrpSpPr>
          <p:cNvPr id="1140" name="Google Shape;1140;p2"/>
          <p:cNvGrpSpPr/>
          <p:nvPr/>
        </p:nvGrpSpPr>
        <p:grpSpPr>
          <a:xfrm>
            <a:off x="5300464" y="3251487"/>
            <a:ext cx="583183" cy="425969"/>
            <a:chOff x="2361225" y="3521900"/>
            <a:chExt cx="4421400" cy="589250"/>
          </a:xfrm>
        </p:grpSpPr>
        <p:cxnSp>
          <p:nvCxnSpPr>
            <p:cNvPr id="1141" name="Google Shape;1141;p2"/>
            <p:cNvCxnSpPr/>
            <p:nvPr/>
          </p:nvCxnSpPr>
          <p:spPr>
            <a:xfrm>
              <a:off x="2361225" y="3521900"/>
              <a:ext cx="4421400" cy="0"/>
            </a:xfrm>
            <a:prstGeom prst="straightConnector1">
              <a:avLst/>
            </a:prstGeom>
            <a:noFill/>
            <a:ln w="9525" cap="flat" cmpd="sng">
              <a:solidFill>
                <a:schemeClr val="dk1"/>
              </a:solidFill>
              <a:prstDash val="solid"/>
              <a:round/>
              <a:headEnd type="none" w="sm" len="sm"/>
              <a:tailEnd type="none" w="sm" len="sm"/>
            </a:ln>
          </p:spPr>
        </p:cxnSp>
        <p:cxnSp>
          <p:nvCxnSpPr>
            <p:cNvPr id="1142" name="Google Shape;1142;p2"/>
            <p:cNvCxnSpPr/>
            <p:nvPr/>
          </p:nvCxnSpPr>
          <p:spPr>
            <a:xfrm>
              <a:off x="2361225" y="4111150"/>
              <a:ext cx="4421400" cy="0"/>
            </a:xfrm>
            <a:prstGeom prst="straightConnector1">
              <a:avLst/>
            </a:prstGeom>
            <a:noFill/>
            <a:ln w="9525" cap="flat" cmpd="sng">
              <a:solidFill>
                <a:schemeClr val="dk1"/>
              </a:solidFill>
              <a:prstDash val="solid"/>
              <a:round/>
              <a:headEnd type="none" w="sm" len="sm"/>
              <a:tailEnd type="none" w="sm" len="sm"/>
            </a:ln>
          </p:spPr>
        </p:cxnSp>
      </p:grpSp>
      <p:sp>
        <p:nvSpPr>
          <p:cNvPr id="1143" name="Google Shape;1143;p2"/>
          <p:cNvSpPr txBox="1"/>
          <p:nvPr/>
        </p:nvSpPr>
        <p:spPr>
          <a:xfrm>
            <a:off x="5204542" y="3322216"/>
            <a:ext cx="699501" cy="30682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Libre Baskerville"/>
              <a:buNone/>
            </a:pPr>
            <a:r>
              <a:rPr lang="en-US" sz="2200" b="1" i="0" u="none" strike="noStrike" cap="none">
                <a:solidFill>
                  <a:schemeClr val="dk1"/>
                </a:solidFill>
                <a:latin typeface="Libre Baskerville"/>
                <a:ea typeface="Libre Baskerville"/>
                <a:cs typeface="Libre Baskerville"/>
                <a:sym typeface="Libre Baskerville"/>
              </a:rPr>
              <a:t>08</a:t>
            </a:r>
            <a:endParaRPr/>
          </a:p>
        </p:txBody>
      </p:sp>
      <p:sp>
        <p:nvSpPr>
          <p:cNvPr id="1144" name="Google Shape;1144;p2"/>
          <p:cNvSpPr txBox="1"/>
          <p:nvPr/>
        </p:nvSpPr>
        <p:spPr>
          <a:xfrm>
            <a:off x="7503929" y="3254203"/>
            <a:ext cx="720300" cy="44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000"/>
              <a:buFont typeface="Libre Baskerville"/>
              <a:buNone/>
            </a:pPr>
            <a:r>
              <a:rPr lang="en-US" sz="2200" b="1" i="0" u="none" strike="noStrike" cap="none">
                <a:solidFill>
                  <a:schemeClr val="dk1"/>
                </a:solidFill>
                <a:latin typeface="Libre Baskerville"/>
                <a:ea typeface="Libre Baskerville"/>
                <a:cs typeface="Libre Baskerville"/>
                <a:sym typeface="Libre Baskerville"/>
              </a:rPr>
              <a:t>09</a:t>
            </a:r>
            <a:endParaRPr/>
          </a:p>
        </p:txBody>
      </p:sp>
      <p:sp>
        <p:nvSpPr>
          <p:cNvPr id="1145" name="Google Shape;1145;p2"/>
          <p:cNvSpPr txBox="1"/>
          <p:nvPr/>
        </p:nvSpPr>
        <p:spPr>
          <a:xfrm>
            <a:off x="2462376" y="3941648"/>
            <a:ext cx="2030089" cy="4848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2400"/>
              <a:buFont typeface="Libre Baskerville"/>
              <a:buNone/>
            </a:pPr>
            <a:r>
              <a:rPr lang="en-US" sz="1400" b="0" i="0" u="none" strike="noStrike" cap="none">
                <a:solidFill>
                  <a:schemeClr val="dk1"/>
                </a:solidFill>
                <a:latin typeface="Libre Baskerville"/>
                <a:ea typeface="Libre Baskerville"/>
                <a:cs typeface="Libre Baskerville"/>
                <a:sym typeface="Libre Baskerville"/>
              </a:rPr>
              <a:t>EXPECTED OUTCOMES</a:t>
            </a:r>
            <a:endParaRPr sz="1400" b="0" i="0" u="none" strike="noStrike" cap="none">
              <a:solidFill>
                <a:schemeClr val="dk1"/>
              </a:solidFill>
              <a:latin typeface="Libre Baskerville"/>
              <a:ea typeface="Libre Baskerville"/>
              <a:cs typeface="Libre Baskerville"/>
              <a:sym typeface="Libre Baskerville"/>
            </a:endParaRPr>
          </a:p>
        </p:txBody>
      </p:sp>
      <p:sp>
        <p:nvSpPr>
          <p:cNvPr id="1146" name="Google Shape;1146;p2"/>
          <p:cNvSpPr txBox="1"/>
          <p:nvPr/>
        </p:nvSpPr>
        <p:spPr>
          <a:xfrm>
            <a:off x="4609300" y="3769816"/>
            <a:ext cx="2134308" cy="4848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2400"/>
              <a:buFont typeface="Libre Baskerville"/>
              <a:buNone/>
            </a:pPr>
            <a:r>
              <a:rPr lang="en-US" sz="1400" b="0" i="0" u="none" strike="noStrike" cap="none">
                <a:solidFill>
                  <a:schemeClr val="dk1"/>
                </a:solidFill>
                <a:latin typeface="Libre Baskerville"/>
                <a:ea typeface="Libre Baskerville"/>
                <a:cs typeface="Libre Baskerville"/>
                <a:sym typeface="Libre Baskerville"/>
              </a:rPr>
              <a:t>CHALLENGES</a:t>
            </a:r>
            <a:endParaRPr sz="1400" b="0" i="0" u="none" strike="noStrike" cap="none">
              <a:solidFill>
                <a:schemeClr val="dk1"/>
              </a:solidFill>
              <a:latin typeface="Libre Baskerville"/>
              <a:ea typeface="Libre Baskerville"/>
              <a:cs typeface="Libre Baskerville"/>
              <a:sym typeface="Libre Baskerville"/>
            </a:endParaRPr>
          </a:p>
        </p:txBody>
      </p:sp>
      <p:sp>
        <p:nvSpPr>
          <p:cNvPr id="1147" name="Google Shape;1147;p2"/>
          <p:cNvSpPr txBox="1"/>
          <p:nvPr/>
        </p:nvSpPr>
        <p:spPr>
          <a:xfrm>
            <a:off x="6833412" y="3769816"/>
            <a:ext cx="2259900" cy="4848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2400"/>
              <a:buFont typeface="Libre Baskerville"/>
              <a:buNone/>
            </a:pPr>
            <a:r>
              <a:rPr lang="en-US" sz="1400" b="0" i="0" u="none" strike="noStrike" cap="none">
                <a:solidFill>
                  <a:schemeClr val="dk1"/>
                </a:solidFill>
                <a:latin typeface="Libre Baskerville"/>
                <a:ea typeface="Libre Baskerville"/>
                <a:cs typeface="Libre Baskerville"/>
                <a:sym typeface="Libre Baskerville"/>
              </a:rPr>
              <a:t>CONCLUSION</a:t>
            </a:r>
            <a:endParaRPr sz="1400" b="0" i="0" u="none" strike="noStrike" cap="none">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8"/>
        <p:cNvGrpSpPr/>
        <p:nvPr/>
      </p:nvGrpSpPr>
      <p:grpSpPr>
        <a:xfrm>
          <a:off x="0" y="0"/>
          <a:ext cx="0" cy="0"/>
          <a:chOff x="0" y="0"/>
          <a:chExt cx="0" cy="0"/>
        </a:xfrm>
      </p:grpSpPr>
      <p:sp>
        <p:nvSpPr>
          <p:cNvPr id="5389" name="Google Shape;5389;p19"/>
          <p:cNvSpPr txBox="1">
            <a:spLocks noGrp="1"/>
          </p:cNvSpPr>
          <p:nvPr>
            <p:ph type="title"/>
          </p:nvPr>
        </p:nvSpPr>
        <p:spPr>
          <a:xfrm>
            <a:off x="2165346" y="2091150"/>
            <a:ext cx="5678723"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b="1">
                <a:latin typeface="Libre Baskerville"/>
                <a:ea typeface="Libre Baskerville"/>
                <a:cs typeface="Libre Baskerville"/>
                <a:sym typeface="Libre Baskerville"/>
              </a:rPr>
              <a:t>CONCLUSION</a:t>
            </a:r>
            <a:endParaRPr>
              <a:latin typeface="Libre Baskerville"/>
              <a:ea typeface="Libre Baskerville"/>
              <a:cs typeface="Libre Baskerville"/>
              <a:sym typeface="Libre Baskerville"/>
            </a:endParaRPr>
          </a:p>
        </p:txBody>
      </p:sp>
      <p:sp>
        <p:nvSpPr>
          <p:cNvPr id="5390" name="Google Shape;5390;p19"/>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09</a:t>
            </a:r>
            <a:endParaRPr/>
          </a:p>
        </p:txBody>
      </p:sp>
      <p:grpSp>
        <p:nvGrpSpPr>
          <p:cNvPr id="5391" name="Google Shape;5391;p19"/>
          <p:cNvGrpSpPr/>
          <p:nvPr/>
        </p:nvGrpSpPr>
        <p:grpSpPr>
          <a:xfrm>
            <a:off x="565056" y="519563"/>
            <a:ext cx="8012737" cy="4104778"/>
            <a:chOff x="585525" y="1202450"/>
            <a:chExt cx="6436450" cy="3297275"/>
          </a:xfrm>
        </p:grpSpPr>
        <p:sp>
          <p:nvSpPr>
            <p:cNvPr id="5392" name="Google Shape;5392;p19"/>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3" name="Google Shape;5393;p19"/>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4" name="Google Shape;5394;p19"/>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5" name="Google Shape;5395;p19"/>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6" name="Google Shape;5396;p19"/>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7" name="Google Shape;5397;p19"/>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8" name="Google Shape;5398;p19"/>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9" name="Google Shape;5399;p19"/>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0" name="Google Shape;5400;p19"/>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1" name="Google Shape;5401;p19"/>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2" name="Google Shape;5402;p19"/>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3" name="Google Shape;5403;p19"/>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4" name="Google Shape;5404;p19"/>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5" name="Google Shape;5405;p19"/>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6" name="Google Shape;5406;p19"/>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7" name="Google Shape;5407;p19"/>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8" name="Google Shape;5408;p19"/>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9" name="Google Shape;5409;p19"/>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0" name="Google Shape;5410;p19"/>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1" name="Google Shape;5411;p19"/>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2" name="Google Shape;5412;p19"/>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3" name="Google Shape;5413;p19"/>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4" name="Google Shape;5414;p19"/>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5" name="Google Shape;5415;p19"/>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6" name="Google Shape;5416;p19"/>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7" name="Google Shape;5417;p19"/>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8" name="Google Shape;5418;p19"/>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9" name="Google Shape;5419;p19"/>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0" name="Google Shape;5420;p19"/>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1" name="Google Shape;5421;p19"/>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2" name="Google Shape;5422;p19"/>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3" name="Google Shape;5423;p19"/>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4" name="Google Shape;5424;p19"/>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5" name="Google Shape;5425;p19"/>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6" name="Google Shape;5426;p19"/>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7" name="Google Shape;5427;p19"/>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8" name="Google Shape;5428;p19"/>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9" name="Google Shape;5429;p19"/>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0" name="Google Shape;5430;p19"/>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1" name="Google Shape;5431;p19"/>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2" name="Google Shape;5432;p19"/>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3" name="Google Shape;5433;p19"/>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4" name="Google Shape;5434;p19"/>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5" name="Google Shape;5435;p19"/>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6" name="Google Shape;5436;p19"/>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7" name="Google Shape;5437;p19"/>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8" name="Google Shape;5438;p19"/>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9" name="Google Shape;5439;p19"/>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0" name="Google Shape;5440;p19"/>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1" name="Google Shape;5441;p19"/>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2" name="Google Shape;5442;p19"/>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3" name="Google Shape;5443;p19"/>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4" name="Google Shape;5444;p19"/>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5" name="Google Shape;5445;p19"/>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6" name="Google Shape;5446;p19"/>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7" name="Google Shape;5447;p19"/>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8" name="Google Shape;5448;p19"/>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9" name="Google Shape;5449;p19"/>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0" name="Google Shape;5450;p19"/>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1" name="Google Shape;5451;p19"/>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2" name="Google Shape;5452;p19"/>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3" name="Google Shape;5453;p19"/>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4" name="Google Shape;5454;p19"/>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5" name="Google Shape;5455;p19"/>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6" name="Google Shape;5456;p19"/>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7" name="Google Shape;5457;p19"/>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8" name="Google Shape;5458;p19"/>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9" name="Google Shape;5459;p19"/>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0" name="Google Shape;5460;p19"/>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1" name="Google Shape;5461;p19"/>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2" name="Google Shape;5462;p19"/>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3" name="Google Shape;5463;p19"/>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5464;p19"/>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5" name="Google Shape;5465;p19"/>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6" name="Google Shape;5466;p19"/>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7" name="Google Shape;5467;p19"/>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8" name="Google Shape;5468;p19"/>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9" name="Google Shape;5469;p19"/>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0" name="Google Shape;5470;p19"/>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1" name="Google Shape;5471;p19"/>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2" name="Google Shape;5472;p19"/>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3" name="Google Shape;5473;p19"/>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4" name="Google Shape;5474;p19"/>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5" name="Google Shape;5475;p19"/>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6" name="Google Shape;5476;p19"/>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7" name="Google Shape;5477;p19"/>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8" name="Google Shape;5478;p19"/>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9" name="Google Shape;5479;p19"/>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0" name="Google Shape;5480;p19"/>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1" name="Google Shape;5481;p19"/>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2" name="Google Shape;5482;p19"/>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3" name="Google Shape;5483;p19"/>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4" name="Google Shape;5484;p19"/>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5" name="Google Shape;5485;p19"/>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6" name="Google Shape;5486;p19"/>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7" name="Google Shape;5487;p19"/>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8" name="Google Shape;5488;p19"/>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9" name="Google Shape;5489;p19"/>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0" name="Google Shape;5490;p19"/>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1" name="Google Shape;5491;p19"/>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2" name="Google Shape;5492;p19"/>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3" name="Google Shape;5493;p19"/>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4" name="Google Shape;5494;p19"/>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5" name="Google Shape;5495;p19"/>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6" name="Google Shape;5496;p19"/>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19"/>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8" name="Google Shape;5498;p19"/>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9" name="Google Shape;5499;p19"/>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0" name="Google Shape;5500;p19"/>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1" name="Google Shape;5501;p19"/>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2" name="Google Shape;5502;p19"/>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3" name="Google Shape;5503;p19"/>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4" name="Google Shape;5504;p19"/>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5" name="Google Shape;5505;p19"/>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6" name="Google Shape;5506;p19"/>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7" name="Google Shape;5507;p19"/>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8" name="Google Shape;5508;p19"/>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9" name="Google Shape;5509;p19"/>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0" name="Google Shape;5510;p19"/>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1" name="Google Shape;5511;p19"/>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2" name="Google Shape;5512;p19"/>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3" name="Google Shape;5513;p19"/>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4" name="Google Shape;5514;p19"/>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5" name="Google Shape;5515;p19"/>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6" name="Google Shape;5516;p19"/>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7" name="Google Shape;5517;p19"/>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8" name="Google Shape;5518;p19"/>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9" name="Google Shape;5519;p19"/>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0" name="Google Shape;5520;p19"/>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1" name="Google Shape;5521;p19"/>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2" name="Google Shape;5522;p19"/>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3" name="Google Shape;5523;p19"/>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4" name="Google Shape;5524;p19"/>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5" name="Google Shape;5525;p19"/>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6" name="Google Shape;5526;p19"/>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7" name="Google Shape;5527;p19"/>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8" name="Google Shape;5528;p19"/>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9" name="Google Shape;5529;p19"/>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0" name="Google Shape;5530;p19"/>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1" name="Google Shape;5531;p19"/>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2" name="Google Shape;5532;p19"/>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3" name="Google Shape;5533;p19"/>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4" name="Google Shape;5534;p19"/>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5" name="Google Shape;5535;p19"/>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6" name="Google Shape;5536;p19"/>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7" name="Google Shape;5537;p19"/>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8" name="Google Shape;5538;p19"/>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9" name="Google Shape;5539;p19"/>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0" name="Google Shape;5540;p19"/>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1" name="Google Shape;5541;p19"/>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2" name="Google Shape;5542;p19"/>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3" name="Google Shape;5543;p19"/>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4" name="Google Shape;5544;p19"/>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5" name="Google Shape;5545;p19"/>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6" name="Google Shape;5546;p19"/>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7" name="Google Shape;5547;p19"/>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8" name="Google Shape;5548;p19"/>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9" name="Google Shape;5549;p19"/>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0" name="Google Shape;5550;p19"/>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1" name="Google Shape;5551;p19"/>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2" name="Google Shape;5552;p19"/>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3" name="Google Shape;5553;p19"/>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4" name="Google Shape;5554;p19"/>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5" name="Google Shape;5555;p19"/>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6" name="Google Shape;5556;p19"/>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7" name="Google Shape;5557;p19"/>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8" name="Google Shape;5558;p19"/>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9" name="Google Shape;5559;p19"/>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0" name="Google Shape;5560;p19"/>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1" name="Google Shape;5561;p19"/>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2" name="Google Shape;5562;p19"/>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3" name="Google Shape;5563;p19"/>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4" name="Google Shape;5564;p19"/>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5" name="Google Shape;5565;p19"/>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6" name="Google Shape;5566;p19"/>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7" name="Google Shape;5567;p19"/>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8" name="Google Shape;5568;p19"/>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9" name="Google Shape;5569;p19"/>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0" name="Google Shape;5570;p19"/>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1" name="Google Shape;5571;p19"/>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2" name="Google Shape;5572;p19"/>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3" name="Google Shape;5573;p19"/>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4" name="Google Shape;5574;p19"/>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5" name="Google Shape;5575;p19"/>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6" name="Google Shape;5576;p19"/>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7" name="Google Shape;5577;p19"/>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8" name="Google Shape;5578;p19"/>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9" name="Google Shape;5579;p19"/>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0" name="Google Shape;5580;p19"/>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1" name="Google Shape;5581;p19"/>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2" name="Google Shape;5582;p19"/>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3" name="Google Shape;5583;p19"/>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4" name="Google Shape;5584;p19"/>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5" name="Google Shape;5585;p19"/>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6" name="Google Shape;5586;p19"/>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7" name="Google Shape;5587;p19"/>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8" name="Google Shape;5588;p19"/>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9" name="Google Shape;5589;p19"/>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0" name="Google Shape;5590;p19"/>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1" name="Google Shape;5591;p19"/>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2" name="Google Shape;5592;p19"/>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3" name="Google Shape;5593;p19"/>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4" name="Google Shape;5594;p19"/>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5" name="Google Shape;5595;p19"/>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6" name="Google Shape;5596;p19"/>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7" name="Google Shape;5597;p19"/>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8" name="Google Shape;5598;p19"/>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9" name="Google Shape;5599;p19"/>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0" name="Google Shape;5600;p19"/>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1" name="Google Shape;5601;p19"/>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2" name="Google Shape;5602;p19"/>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3" name="Google Shape;5603;p19"/>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4" name="Google Shape;5604;p19"/>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5" name="Google Shape;5605;p19"/>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6" name="Google Shape;5606;p19"/>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7" name="Google Shape;5607;p19"/>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8" name="Google Shape;5608;p19"/>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9" name="Google Shape;5609;p19"/>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0" name="Google Shape;5610;p19"/>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1" name="Google Shape;5611;p19"/>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2" name="Google Shape;5612;p19"/>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3" name="Google Shape;5613;p19"/>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4" name="Google Shape;5614;p19"/>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5" name="Google Shape;5615;p19"/>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6" name="Google Shape;5616;p19"/>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7" name="Google Shape;5617;p19"/>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8" name="Google Shape;5618;p19"/>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9" name="Google Shape;5619;p19"/>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0" name="Google Shape;5620;p19"/>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1" name="Google Shape;5621;p19"/>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2" name="Google Shape;5622;p19"/>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3" name="Google Shape;5623;p19"/>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4" name="Google Shape;5624;p19"/>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5" name="Google Shape;5625;p19"/>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6" name="Google Shape;5626;p19"/>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7" name="Google Shape;5627;p19"/>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8" name="Google Shape;5628;p19"/>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9" name="Google Shape;5629;p19"/>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0" name="Google Shape;5630;p19"/>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1" name="Google Shape;5631;p19"/>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2" name="Google Shape;5632;p19"/>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3" name="Google Shape;5633;p19"/>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4" name="Google Shape;5634;p19"/>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5" name="Google Shape;5635;p19"/>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6" name="Google Shape;5636;p19"/>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7" name="Google Shape;5637;p19"/>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8" name="Google Shape;5638;p19"/>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9" name="Google Shape;5639;p19"/>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0" name="Google Shape;5640;p19"/>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1" name="Google Shape;5641;p19"/>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2" name="Google Shape;5642;p19"/>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3" name="Google Shape;5643;p19"/>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4" name="Google Shape;5644;p19"/>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5" name="Google Shape;5645;p19"/>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6" name="Google Shape;5646;p19"/>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7" name="Google Shape;5647;p19"/>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8" name="Google Shape;5648;p19"/>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9" name="Google Shape;5649;p19"/>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0" name="Google Shape;5650;p19"/>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1" name="Google Shape;5651;p19"/>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2" name="Google Shape;5652;p19"/>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3" name="Google Shape;5653;p19"/>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4" name="Google Shape;5654;p19"/>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5" name="Google Shape;5655;p19"/>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6" name="Google Shape;5656;p19"/>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7" name="Google Shape;5657;p19"/>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8" name="Google Shape;5658;p19"/>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9" name="Google Shape;5659;p19"/>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0" name="Google Shape;5660;p19"/>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1" name="Google Shape;5661;p19"/>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2" name="Google Shape;5662;p19"/>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3" name="Google Shape;5663;p19"/>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4" name="Google Shape;5664;p19"/>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5" name="Google Shape;5665;p19"/>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6" name="Google Shape;5666;p19"/>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7" name="Google Shape;5667;p19"/>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8" name="Google Shape;5668;p19"/>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9" name="Google Shape;5669;p19"/>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0" name="Google Shape;5670;p19"/>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1" name="Google Shape;5671;p19"/>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2" name="Google Shape;5672;p19"/>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3" name="Google Shape;5673;p19"/>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4" name="Google Shape;5674;p19"/>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5" name="Google Shape;5675;p19"/>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6" name="Google Shape;5676;p19"/>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7" name="Google Shape;5677;p19"/>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8" name="Google Shape;5678;p19"/>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9" name="Google Shape;5679;p19"/>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0" name="Google Shape;5680;p19"/>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1" name="Google Shape;5681;p19"/>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2" name="Google Shape;5682;p19"/>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3" name="Google Shape;5683;p19"/>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4" name="Google Shape;5684;p19"/>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5" name="Google Shape;5685;p19"/>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6" name="Google Shape;5686;p19"/>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7" name="Google Shape;5687;p19"/>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8" name="Google Shape;5688;p19"/>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9" name="Google Shape;5689;p19"/>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0" name="Google Shape;5690;p19"/>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1" name="Google Shape;5691;p19"/>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2" name="Google Shape;5692;p19"/>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3" name="Google Shape;5693;p19"/>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4" name="Google Shape;5694;p19"/>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5" name="Google Shape;5695;p19"/>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6" name="Google Shape;5696;p19"/>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7" name="Google Shape;5697;p19"/>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8" name="Google Shape;5698;p19"/>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9" name="Google Shape;5699;p19"/>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0" name="Google Shape;5700;p19"/>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1" name="Google Shape;5701;p19"/>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2" name="Google Shape;5702;p19"/>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3" name="Google Shape;5703;p19"/>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4" name="Google Shape;5704;p19"/>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5" name="Google Shape;5705;p19"/>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6" name="Google Shape;5706;p19"/>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7" name="Google Shape;5707;p19"/>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8" name="Google Shape;5708;p19"/>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9" name="Google Shape;5709;p19"/>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0" name="Google Shape;5710;p19"/>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1" name="Google Shape;5711;p19"/>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2" name="Google Shape;5712;p19"/>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3" name="Google Shape;5713;p19"/>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4" name="Google Shape;5714;p19"/>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5" name="Google Shape;5715;p19"/>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6" name="Google Shape;5716;p19"/>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7" name="Google Shape;5717;p19"/>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8" name="Google Shape;5718;p19"/>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9" name="Google Shape;5719;p19"/>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0" name="Google Shape;5720;p19"/>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1" name="Google Shape;5721;p19"/>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2" name="Google Shape;5722;p19"/>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3" name="Google Shape;5723;p19"/>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4" name="Google Shape;5724;p19"/>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5" name="Google Shape;5725;p19"/>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6" name="Google Shape;5726;p19"/>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7" name="Google Shape;5727;p19"/>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8" name="Google Shape;5728;p19"/>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9" name="Google Shape;5729;p19"/>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0" name="Google Shape;5730;p19"/>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1" name="Google Shape;5731;p19"/>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2" name="Google Shape;5732;p19"/>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3" name="Google Shape;5733;p19"/>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4" name="Google Shape;5734;p19"/>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5" name="Google Shape;5735;p19"/>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6" name="Google Shape;5736;p19"/>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7" name="Google Shape;5737;p19"/>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8" name="Google Shape;5738;p19"/>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9" name="Google Shape;5739;p19"/>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0" name="Google Shape;5740;p19"/>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1" name="Google Shape;5741;p19"/>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2" name="Google Shape;5742;p19"/>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3" name="Google Shape;5743;p19"/>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4" name="Google Shape;5744;p19"/>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5" name="Google Shape;5745;p19"/>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6" name="Google Shape;5746;p19"/>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7" name="Google Shape;5747;p19"/>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8" name="Google Shape;5748;p19"/>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9" name="Google Shape;5749;p19"/>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0" name="Google Shape;5750;p19"/>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1" name="Google Shape;5751;p19"/>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2" name="Google Shape;5752;p19"/>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3" name="Google Shape;5753;p19"/>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4" name="Google Shape;5754;p19"/>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5" name="Google Shape;5755;p19"/>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6" name="Google Shape;5756;p19"/>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7" name="Google Shape;5757;p19"/>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8" name="Google Shape;5758;p19"/>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9" name="Google Shape;5759;p19"/>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0" name="Google Shape;5760;p19"/>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1" name="Google Shape;5761;p19"/>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2" name="Google Shape;5762;p19"/>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3" name="Google Shape;5763;p19"/>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4" name="Google Shape;5764;p19"/>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5" name="Google Shape;5765;p19"/>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6" name="Google Shape;5766;p19"/>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7" name="Google Shape;5767;p19"/>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8" name="Google Shape;5768;p19"/>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9" name="Google Shape;5769;p19"/>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0" name="Google Shape;5770;p19"/>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1" name="Google Shape;5771;p19"/>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2" name="Google Shape;5772;p19"/>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3" name="Google Shape;5773;p19"/>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4" name="Google Shape;5774;p19"/>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5" name="Google Shape;5775;p19"/>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6" name="Google Shape;5776;p19"/>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7" name="Google Shape;5777;p19"/>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8" name="Google Shape;5778;p19"/>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9" name="Google Shape;5779;p19"/>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0" name="Google Shape;5780;p19"/>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1" name="Google Shape;5781;p19"/>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2" name="Google Shape;5782;p19"/>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3" name="Google Shape;5783;p19"/>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4" name="Google Shape;5784;p19"/>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5" name="Google Shape;5785;p19"/>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6" name="Google Shape;5786;p19"/>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7" name="Google Shape;5787;p19"/>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8" name="Google Shape;5788;p19"/>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9" name="Google Shape;5789;p19"/>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0" name="Google Shape;5790;p19"/>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1" name="Google Shape;5791;p19"/>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2" name="Google Shape;5792;p19"/>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3" name="Google Shape;5793;p19"/>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4" name="Google Shape;5794;p19"/>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5" name="Google Shape;5795;p19"/>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6" name="Google Shape;5796;p19"/>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7" name="Google Shape;5797;p19"/>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8" name="Google Shape;5798;p19"/>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9" name="Google Shape;5799;p19"/>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0" name="Google Shape;5800;p19"/>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1" name="Google Shape;5801;p19"/>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2" name="Google Shape;5802;p19"/>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3" name="Google Shape;5803;p19"/>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4" name="Google Shape;5804;p19"/>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5" name="Google Shape;5805;p19"/>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6" name="Google Shape;5806;p19"/>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7" name="Google Shape;5807;p19"/>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8" name="Google Shape;5808;p19"/>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9" name="Google Shape;5809;p19"/>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0" name="Google Shape;5810;p19"/>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1" name="Google Shape;5811;p19"/>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2" name="Google Shape;5812;p19"/>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3" name="Google Shape;5813;p19"/>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4" name="Google Shape;5814;p19"/>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5" name="Google Shape;5815;p19"/>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6" name="Google Shape;5816;p19"/>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7" name="Google Shape;5817;p19"/>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8" name="Google Shape;5818;p19"/>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9" name="Google Shape;5819;p19"/>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0" name="Google Shape;5820;p19"/>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1" name="Google Shape;5821;p19"/>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2" name="Google Shape;5822;p19"/>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3" name="Google Shape;5823;p19"/>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4" name="Google Shape;5824;p19"/>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5" name="Google Shape;5825;p19"/>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6" name="Google Shape;5826;p19"/>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7" name="Google Shape;5827;p19"/>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8" name="Google Shape;5828;p19"/>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9" name="Google Shape;5829;p19"/>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0" name="Google Shape;5830;p19"/>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1" name="Google Shape;5831;p19"/>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2" name="Google Shape;5832;p19"/>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3" name="Google Shape;5833;p19"/>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4" name="Google Shape;5834;p19"/>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5" name="Google Shape;5835;p19"/>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6" name="Google Shape;5836;p19"/>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7" name="Google Shape;5837;p19"/>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8" name="Google Shape;5838;p19"/>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9" name="Google Shape;5839;p19"/>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0" name="Google Shape;5840;p19"/>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1" name="Google Shape;5841;p19"/>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2" name="Google Shape;5842;p19"/>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3" name="Google Shape;5843;p19"/>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4" name="Google Shape;5844;p19"/>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5" name="Google Shape;5845;p19"/>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6" name="Google Shape;5846;p19"/>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7" name="Google Shape;5847;p19"/>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sp>
        <p:nvSpPr>
          <p:cNvPr id="5852" name="Google Shape;5852;p20"/>
          <p:cNvSpPr txBox="1">
            <a:spLocks noGrp="1"/>
          </p:cNvSpPr>
          <p:nvPr>
            <p:ph type="title"/>
          </p:nvPr>
        </p:nvSpPr>
        <p:spPr>
          <a:xfrm>
            <a:off x="833264" y="332295"/>
            <a:ext cx="8639208" cy="926976"/>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700"/>
              <a:buNone/>
            </a:pPr>
            <a:r>
              <a:rPr lang="en-US" sz="2800" b="1">
                <a:latin typeface="Libre Baskerville"/>
                <a:ea typeface="Libre Baskerville"/>
                <a:cs typeface="Libre Baskerville"/>
                <a:sym typeface="Libre Baskerville"/>
              </a:rPr>
              <a:t>CONCLUSION</a:t>
            </a:r>
            <a:endParaRPr sz="2800" b="1">
              <a:latin typeface="Libre Baskerville"/>
              <a:ea typeface="Libre Baskerville"/>
              <a:cs typeface="Libre Baskerville"/>
              <a:sym typeface="Libre Baskerville"/>
            </a:endParaRPr>
          </a:p>
        </p:txBody>
      </p:sp>
      <p:sp>
        <p:nvSpPr>
          <p:cNvPr id="5853" name="Google Shape;5853;p20"/>
          <p:cNvSpPr txBox="1"/>
          <p:nvPr/>
        </p:nvSpPr>
        <p:spPr>
          <a:xfrm>
            <a:off x="367899" y="840887"/>
            <a:ext cx="5600193" cy="3970318"/>
          </a:xfrm>
          <a:prstGeom prst="rect">
            <a:avLst/>
          </a:prstGeom>
          <a:noFill/>
          <a:ln>
            <a:noFill/>
          </a:ln>
        </p:spPr>
        <p:txBody>
          <a:bodyPr spcFirstLastPara="1" wrap="square" lIns="91425" tIns="45700" rIns="91425" bIns="45700" anchor="ctr" anchorCtr="0">
            <a:spAutoFit/>
          </a:bodyPr>
          <a:lstStyle/>
          <a:p>
            <a:pPr marL="457200" marR="0" lvl="0" indent="-457200" algn="l" rtl="0">
              <a:lnSpc>
                <a:spcPct val="15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This project proposes a </a:t>
            </a:r>
            <a:r>
              <a:rPr lang="en-US" sz="1400" b="1" i="0" u="none" strike="noStrike" cap="none" dirty="0">
                <a:solidFill>
                  <a:schemeClr val="dk1"/>
                </a:solidFill>
                <a:latin typeface="Libre Baskerville"/>
                <a:ea typeface="Libre Baskerville"/>
                <a:cs typeface="Libre Baskerville"/>
                <a:sym typeface="Libre Baskerville"/>
              </a:rPr>
              <a:t>CNN-based system</a:t>
            </a:r>
            <a:r>
              <a:rPr lang="en-US" sz="1400" b="0" i="0" u="none" strike="noStrike" cap="none" dirty="0">
                <a:solidFill>
                  <a:schemeClr val="dk1"/>
                </a:solidFill>
                <a:latin typeface="Libre Baskerville"/>
                <a:ea typeface="Libre Baskerville"/>
                <a:cs typeface="Libre Baskerville"/>
                <a:sym typeface="Libre Baskerville"/>
              </a:rPr>
              <a:t> for handwritten digit recognition.</a:t>
            </a:r>
            <a:endParaRPr dirty="0"/>
          </a:p>
          <a:p>
            <a:pPr marL="457200" marR="0" lvl="0" indent="-457200" algn="l" rtl="0">
              <a:lnSpc>
                <a:spcPct val="15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Preprocessing techniques using OpenCV and a well-structured model architecture are planned to ensure accurate and robust predictions.</a:t>
            </a:r>
            <a:endParaRPr dirty="0"/>
          </a:p>
          <a:p>
            <a:pPr marL="457200" marR="0" lvl="0" indent="-457200" algn="l" rtl="0">
              <a:lnSpc>
                <a:spcPct val="15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A real-time demonstration will allow users to interactively test the system and observe its capabilities.</a:t>
            </a:r>
            <a:endParaRPr dirty="0"/>
          </a:p>
          <a:p>
            <a:pPr marL="457200" marR="0" lvl="0" indent="-457200" algn="l" rtl="0">
              <a:lnSpc>
                <a:spcPct val="15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Overall, this project aims to provide a practical, scalable, and extendable solution for automated digit recognition, laying a foundation for future enhancements in handwriting recognition technology.</a:t>
            </a:r>
            <a:endParaRPr dirty="0"/>
          </a:p>
        </p:txBody>
      </p:sp>
      <p:pic>
        <p:nvPicPr>
          <p:cNvPr id="5854" name="Google Shape;5854;p20"/>
          <p:cNvPicPr preferRelativeResize="0"/>
          <p:nvPr/>
        </p:nvPicPr>
        <p:blipFill rotWithShape="1">
          <a:blip r:embed="rId3">
            <a:alphaModFix/>
          </a:blip>
          <a:srcRect/>
          <a:stretch/>
        </p:blipFill>
        <p:spPr>
          <a:xfrm>
            <a:off x="5848389" y="1677697"/>
            <a:ext cx="2832309" cy="2296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8"/>
        <p:cNvGrpSpPr/>
        <p:nvPr/>
      </p:nvGrpSpPr>
      <p:grpSpPr>
        <a:xfrm>
          <a:off x="0" y="0"/>
          <a:ext cx="0" cy="0"/>
          <a:chOff x="0" y="0"/>
          <a:chExt cx="0" cy="0"/>
        </a:xfrm>
      </p:grpSpPr>
      <p:grpSp>
        <p:nvGrpSpPr>
          <p:cNvPr id="5859" name="Google Shape;5859;p21"/>
          <p:cNvGrpSpPr/>
          <p:nvPr/>
        </p:nvGrpSpPr>
        <p:grpSpPr>
          <a:xfrm>
            <a:off x="417814" y="555172"/>
            <a:ext cx="8308371" cy="4191633"/>
            <a:chOff x="565056" y="519563"/>
            <a:chExt cx="8012736" cy="4104778"/>
          </a:xfrm>
        </p:grpSpPr>
        <p:sp>
          <p:nvSpPr>
            <p:cNvPr id="5860" name="Google Shape;5860;p21"/>
            <p:cNvSpPr/>
            <p:nvPr/>
          </p:nvSpPr>
          <p:spPr>
            <a:xfrm>
              <a:off x="881261" y="519563"/>
              <a:ext cx="686096" cy="236873"/>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1" name="Google Shape;5861;p21"/>
            <p:cNvSpPr/>
            <p:nvPr/>
          </p:nvSpPr>
          <p:spPr>
            <a:xfrm>
              <a:off x="887080" y="727617"/>
              <a:ext cx="225234" cy="151349"/>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2" name="Google Shape;5862;p21"/>
            <p:cNvSpPr/>
            <p:nvPr/>
          </p:nvSpPr>
          <p:spPr>
            <a:xfrm>
              <a:off x="954772" y="700790"/>
              <a:ext cx="91033" cy="96106"/>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3" name="Google Shape;5863;p21"/>
            <p:cNvSpPr/>
            <p:nvPr/>
          </p:nvSpPr>
          <p:spPr>
            <a:xfrm>
              <a:off x="1012317" y="789084"/>
              <a:ext cx="31" cy="40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4" name="Google Shape;5864;p21"/>
            <p:cNvSpPr/>
            <p:nvPr/>
          </p:nvSpPr>
          <p:spPr>
            <a:xfrm>
              <a:off x="772736" y="567399"/>
              <a:ext cx="257508" cy="129532"/>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5" name="Google Shape;5865;p21"/>
            <p:cNvSpPr/>
            <p:nvPr/>
          </p:nvSpPr>
          <p:spPr>
            <a:xfrm>
              <a:off x="1096722" y="573623"/>
              <a:ext cx="110485" cy="99592"/>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6" name="Google Shape;5866;p21"/>
            <p:cNvSpPr/>
            <p:nvPr/>
          </p:nvSpPr>
          <p:spPr>
            <a:xfrm>
              <a:off x="1234781" y="606271"/>
              <a:ext cx="41642" cy="5449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7" name="Google Shape;5867;p21"/>
            <p:cNvSpPr/>
            <p:nvPr/>
          </p:nvSpPr>
          <p:spPr>
            <a:xfrm>
              <a:off x="748616" y="631169"/>
              <a:ext cx="39712" cy="39712"/>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8" name="Google Shape;5868;p21"/>
            <p:cNvSpPr/>
            <p:nvPr/>
          </p:nvSpPr>
          <p:spPr>
            <a:xfrm>
              <a:off x="843540" y="609788"/>
              <a:ext cx="96853" cy="140829"/>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9" name="Google Shape;5869;p21"/>
            <p:cNvSpPr/>
            <p:nvPr/>
          </p:nvSpPr>
          <p:spPr>
            <a:xfrm>
              <a:off x="822906" y="735803"/>
              <a:ext cx="38156" cy="40490"/>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0" name="Google Shape;5870;p21"/>
            <p:cNvSpPr/>
            <p:nvPr/>
          </p:nvSpPr>
          <p:spPr>
            <a:xfrm>
              <a:off x="883595" y="757184"/>
              <a:ext cx="7034" cy="12107"/>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1" name="Google Shape;5871;p21"/>
            <p:cNvSpPr/>
            <p:nvPr/>
          </p:nvSpPr>
          <p:spPr>
            <a:xfrm>
              <a:off x="1048108" y="720241"/>
              <a:ext cx="12076" cy="859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2" name="Google Shape;5872;p21"/>
            <p:cNvSpPr/>
            <p:nvPr/>
          </p:nvSpPr>
          <p:spPr>
            <a:xfrm>
              <a:off x="871924" y="558840"/>
              <a:ext cx="195263" cy="34266"/>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3" name="Google Shape;5873;p21"/>
            <p:cNvSpPr/>
            <p:nvPr/>
          </p:nvSpPr>
          <p:spPr>
            <a:xfrm>
              <a:off x="845470" y="558435"/>
              <a:ext cx="41268" cy="38561"/>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4" name="Google Shape;5874;p21"/>
            <p:cNvSpPr/>
            <p:nvPr/>
          </p:nvSpPr>
          <p:spPr>
            <a:xfrm>
              <a:off x="790227" y="630017"/>
              <a:ext cx="91064" cy="28041"/>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5" name="Google Shape;5875;p21"/>
            <p:cNvSpPr/>
            <p:nvPr/>
          </p:nvSpPr>
          <p:spPr>
            <a:xfrm>
              <a:off x="791410" y="637020"/>
              <a:ext cx="87921" cy="29193"/>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6" name="Google Shape;5876;p21"/>
            <p:cNvSpPr/>
            <p:nvPr/>
          </p:nvSpPr>
          <p:spPr>
            <a:xfrm>
              <a:off x="980821" y="577514"/>
              <a:ext cx="22595" cy="70804"/>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7" name="Google Shape;5877;p21"/>
            <p:cNvSpPr/>
            <p:nvPr/>
          </p:nvSpPr>
          <p:spPr>
            <a:xfrm>
              <a:off x="974597" y="579848"/>
              <a:ext cx="20261" cy="67691"/>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8" name="Google Shape;5878;p21"/>
            <p:cNvSpPr/>
            <p:nvPr/>
          </p:nvSpPr>
          <p:spPr>
            <a:xfrm>
              <a:off x="1313739" y="653733"/>
              <a:ext cx="103482" cy="33488"/>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9" name="Google Shape;5879;p21"/>
            <p:cNvSpPr/>
            <p:nvPr/>
          </p:nvSpPr>
          <p:spPr>
            <a:xfrm>
              <a:off x="1314143" y="659552"/>
              <a:ext cx="125237" cy="38561"/>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0" name="Google Shape;5880;p21"/>
            <p:cNvSpPr/>
            <p:nvPr/>
          </p:nvSpPr>
          <p:spPr>
            <a:xfrm>
              <a:off x="565056" y="841183"/>
              <a:ext cx="248949" cy="686127"/>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1" name="Google Shape;5881;p21"/>
            <p:cNvSpPr/>
            <p:nvPr/>
          </p:nvSpPr>
          <p:spPr>
            <a:xfrm>
              <a:off x="785963" y="847408"/>
              <a:ext cx="151318" cy="225234"/>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2" name="Google Shape;5882;p21"/>
            <p:cNvSpPr/>
            <p:nvPr/>
          </p:nvSpPr>
          <p:spPr>
            <a:xfrm>
              <a:off x="759136" y="915099"/>
              <a:ext cx="96075" cy="91033"/>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3" name="Google Shape;5883;p21"/>
            <p:cNvSpPr/>
            <p:nvPr/>
          </p:nvSpPr>
          <p:spPr>
            <a:xfrm>
              <a:off x="847399" y="972645"/>
              <a:ext cx="31" cy="436"/>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4" name="Google Shape;5884;p21"/>
            <p:cNvSpPr/>
            <p:nvPr/>
          </p:nvSpPr>
          <p:spPr>
            <a:xfrm>
              <a:off x="625340" y="733064"/>
              <a:ext cx="129532" cy="257134"/>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5" name="Google Shape;5885;p21"/>
            <p:cNvSpPr/>
            <p:nvPr/>
          </p:nvSpPr>
          <p:spPr>
            <a:xfrm>
              <a:off x="631565" y="1057049"/>
              <a:ext cx="101522" cy="110111"/>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6" name="Google Shape;5886;p21"/>
            <p:cNvSpPr/>
            <p:nvPr/>
          </p:nvSpPr>
          <p:spPr>
            <a:xfrm>
              <a:off x="664243" y="1195513"/>
              <a:ext cx="54869" cy="41268"/>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7" name="Google Shape;5887;p21"/>
            <p:cNvSpPr/>
            <p:nvPr/>
          </p:nvSpPr>
          <p:spPr>
            <a:xfrm>
              <a:off x="689110" y="708975"/>
              <a:ext cx="40086" cy="39681"/>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8" name="Google Shape;5888;p21"/>
            <p:cNvSpPr/>
            <p:nvPr/>
          </p:nvSpPr>
          <p:spPr>
            <a:xfrm>
              <a:off x="668103" y="803463"/>
              <a:ext cx="140829" cy="9648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9" name="Google Shape;5889;p21"/>
            <p:cNvSpPr/>
            <p:nvPr/>
          </p:nvSpPr>
          <p:spPr>
            <a:xfrm>
              <a:off x="794118" y="782860"/>
              <a:ext cx="40490" cy="3853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0" name="Google Shape;5890;p21"/>
            <p:cNvSpPr/>
            <p:nvPr/>
          </p:nvSpPr>
          <p:spPr>
            <a:xfrm>
              <a:off x="815125" y="843518"/>
              <a:ext cx="12480" cy="7438"/>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1" name="Google Shape;5891;p21"/>
            <p:cNvSpPr/>
            <p:nvPr/>
          </p:nvSpPr>
          <p:spPr>
            <a:xfrm>
              <a:off x="778183" y="1008062"/>
              <a:ext cx="8963" cy="12449"/>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2" name="Google Shape;5892;p21"/>
            <p:cNvSpPr/>
            <p:nvPr/>
          </p:nvSpPr>
          <p:spPr>
            <a:xfrm>
              <a:off x="616782" y="832251"/>
              <a:ext cx="34639" cy="195263"/>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3" name="Google Shape;5893;p21"/>
            <p:cNvSpPr/>
            <p:nvPr/>
          </p:nvSpPr>
          <p:spPr>
            <a:xfrm>
              <a:off x="616782" y="805797"/>
              <a:ext cx="38530" cy="41268"/>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4" name="Google Shape;5894;p21"/>
            <p:cNvSpPr/>
            <p:nvPr/>
          </p:nvSpPr>
          <p:spPr>
            <a:xfrm>
              <a:off x="688332" y="750586"/>
              <a:ext cx="28041" cy="90629"/>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5" name="Google Shape;5895;p21"/>
            <p:cNvSpPr/>
            <p:nvPr/>
          </p:nvSpPr>
          <p:spPr>
            <a:xfrm>
              <a:off x="695335" y="751737"/>
              <a:ext cx="29597" cy="87921"/>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6" name="Google Shape;5896;p21"/>
            <p:cNvSpPr/>
            <p:nvPr/>
          </p:nvSpPr>
          <p:spPr>
            <a:xfrm>
              <a:off x="635455" y="941149"/>
              <a:ext cx="70804" cy="22595"/>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7" name="Google Shape;5897;p21"/>
            <p:cNvSpPr/>
            <p:nvPr/>
          </p:nvSpPr>
          <p:spPr>
            <a:xfrm>
              <a:off x="635828" y="928700"/>
              <a:ext cx="69652" cy="26081"/>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8" name="Google Shape;5898;p21"/>
            <p:cNvSpPr/>
            <p:nvPr/>
          </p:nvSpPr>
          <p:spPr>
            <a:xfrm>
              <a:off x="712079" y="1274066"/>
              <a:ext cx="33457" cy="103109"/>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9" name="Google Shape;5899;p21"/>
            <p:cNvSpPr/>
            <p:nvPr/>
          </p:nvSpPr>
          <p:spPr>
            <a:xfrm>
              <a:off x="717899" y="1274066"/>
              <a:ext cx="38530" cy="125673"/>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0" name="Google Shape;5900;p21"/>
            <p:cNvSpPr/>
            <p:nvPr/>
          </p:nvSpPr>
          <p:spPr>
            <a:xfrm>
              <a:off x="940362" y="885159"/>
              <a:ext cx="10551" cy="1011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1" name="Google Shape;5901;p21"/>
            <p:cNvSpPr/>
            <p:nvPr/>
          </p:nvSpPr>
          <p:spPr>
            <a:xfrm>
              <a:off x="948547" y="885159"/>
              <a:ext cx="73138" cy="18674"/>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2" name="Google Shape;5902;p21"/>
            <p:cNvSpPr/>
            <p:nvPr/>
          </p:nvSpPr>
          <p:spPr>
            <a:xfrm>
              <a:off x="990158" y="891384"/>
              <a:ext cx="31527" cy="21412"/>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3" name="Google Shape;5903;p21"/>
            <p:cNvSpPr/>
            <p:nvPr/>
          </p:nvSpPr>
          <p:spPr>
            <a:xfrm>
              <a:off x="939989" y="891384"/>
              <a:ext cx="33083" cy="68843"/>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4" name="Google Shape;5904;p21"/>
            <p:cNvSpPr/>
            <p:nvPr/>
          </p:nvSpPr>
          <p:spPr>
            <a:xfrm>
              <a:off x="952811" y="918585"/>
              <a:ext cx="21412" cy="43198"/>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5" name="Google Shape;5905;p21"/>
            <p:cNvSpPr/>
            <p:nvPr/>
          </p:nvSpPr>
          <p:spPr>
            <a:xfrm>
              <a:off x="966412" y="916655"/>
              <a:ext cx="28446" cy="14036"/>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6" name="Google Shape;5906;p21"/>
            <p:cNvSpPr/>
            <p:nvPr/>
          </p:nvSpPr>
          <p:spPr>
            <a:xfrm>
              <a:off x="975748" y="906136"/>
              <a:ext cx="20261" cy="24556"/>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7" name="Google Shape;5907;p21"/>
            <p:cNvSpPr/>
            <p:nvPr/>
          </p:nvSpPr>
          <p:spPr>
            <a:xfrm>
              <a:off x="978083" y="906541"/>
              <a:ext cx="21443" cy="859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8" name="Google Shape;5908;p21"/>
            <p:cNvSpPr/>
            <p:nvPr/>
          </p:nvSpPr>
          <p:spPr>
            <a:xfrm>
              <a:off x="988976" y="925992"/>
              <a:ext cx="35822" cy="29193"/>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9" name="Google Shape;5909;p21"/>
            <p:cNvSpPr/>
            <p:nvPr/>
          </p:nvSpPr>
          <p:spPr>
            <a:xfrm>
              <a:off x="7566560" y="519563"/>
              <a:ext cx="686096" cy="236873"/>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0" name="Google Shape;5910;p21"/>
            <p:cNvSpPr/>
            <p:nvPr/>
          </p:nvSpPr>
          <p:spPr>
            <a:xfrm>
              <a:off x="8021602" y="727617"/>
              <a:ext cx="225234" cy="151349"/>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1" name="Google Shape;5911;p21"/>
            <p:cNvSpPr/>
            <p:nvPr/>
          </p:nvSpPr>
          <p:spPr>
            <a:xfrm>
              <a:off x="8087707" y="700790"/>
              <a:ext cx="91438" cy="96106"/>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2" name="Google Shape;5912;p21"/>
            <p:cNvSpPr/>
            <p:nvPr/>
          </p:nvSpPr>
          <p:spPr>
            <a:xfrm>
              <a:off x="8121568" y="789084"/>
              <a:ext cx="31" cy="40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3" name="Google Shape;5913;p21"/>
            <p:cNvSpPr/>
            <p:nvPr/>
          </p:nvSpPr>
          <p:spPr>
            <a:xfrm>
              <a:off x="8104046" y="567399"/>
              <a:ext cx="257134" cy="129532"/>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4" name="Google Shape;5914;p21"/>
            <p:cNvSpPr/>
            <p:nvPr/>
          </p:nvSpPr>
          <p:spPr>
            <a:xfrm>
              <a:off x="7927083" y="573623"/>
              <a:ext cx="110111" cy="99592"/>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5" name="Google Shape;5915;p21"/>
            <p:cNvSpPr/>
            <p:nvPr/>
          </p:nvSpPr>
          <p:spPr>
            <a:xfrm>
              <a:off x="7857867" y="606271"/>
              <a:ext cx="41237" cy="5449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6" name="Google Shape;5916;p21"/>
            <p:cNvSpPr/>
            <p:nvPr/>
          </p:nvSpPr>
          <p:spPr>
            <a:xfrm>
              <a:off x="8345588" y="631169"/>
              <a:ext cx="39681" cy="39712"/>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7" name="Google Shape;5917;p21"/>
            <p:cNvSpPr/>
            <p:nvPr/>
          </p:nvSpPr>
          <p:spPr>
            <a:xfrm>
              <a:off x="8193897" y="609788"/>
              <a:ext cx="96884" cy="140829"/>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8" name="Google Shape;5918;p21"/>
            <p:cNvSpPr/>
            <p:nvPr/>
          </p:nvSpPr>
          <p:spPr>
            <a:xfrm>
              <a:off x="8272854" y="735803"/>
              <a:ext cx="38156" cy="40490"/>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9" name="Google Shape;5919;p21"/>
            <p:cNvSpPr/>
            <p:nvPr/>
          </p:nvSpPr>
          <p:spPr>
            <a:xfrm>
              <a:off x="8243288" y="757184"/>
              <a:ext cx="7034" cy="12107"/>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0" name="Google Shape;5920;p21"/>
            <p:cNvSpPr/>
            <p:nvPr/>
          </p:nvSpPr>
          <p:spPr>
            <a:xfrm>
              <a:off x="8073733" y="720241"/>
              <a:ext cx="12449" cy="859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1" name="Google Shape;5921;p21"/>
            <p:cNvSpPr/>
            <p:nvPr/>
          </p:nvSpPr>
          <p:spPr>
            <a:xfrm>
              <a:off x="8066730" y="558840"/>
              <a:ext cx="195263" cy="34266"/>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2" name="Google Shape;5922;p21"/>
            <p:cNvSpPr/>
            <p:nvPr/>
          </p:nvSpPr>
          <p:spPr>
            <a:xfrm>
              <a:off x="8247178" y="558435"/>
              <a:ext cx="41268" cy="38561"/>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3" name="Google Shape;5923;p21"/>
            <p:cNvSpPr/>
            <p:nvPr/>
          </p:nvSpPr>
          <p:spPr>
            <a:xfrm>
              <a:off x="8253029" y="630017"/>
              <a:ext cx="90629" cy="28041"/>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4" name="Google Shape;5924;p21"/>
            <p:cNvSpPr/>
            <p:nvPr/>
          </p:nvSpPr>
          <p:spPr>
            <a:xfrm>
              <a:off x="8254959" y="637020"/>
              <a:ext cx="87548" cy="29193"/>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5" name="Google Shape;5925;p21"/>
            <p:cNvSpPr/>
            <p:nvPr/>
          </p:nvSpPr>
          <p:spPr>
            <a:xfrm>
              <a:off x="8130500" y="577514"/>
              <a:ext cx="22595" cy="70804"/>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6" name="Google Shape;5926;p21"/>
            <p:cNvSpPr/>
            <p:nvPr/>
          </p:nvSpPr>
          <p:spPr>
            <a:xfrm>
              <a:off x="8139432" y="579848"/>
              <a:ext cx="19887" cy="67691"/>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7" name="Google Shape;5927;p21"/>
            <p:cNvSpPr/>
            <p:nvPr/>
          </p:nvSpPr>
          <p:spPr>
            <a:xfrm>
              <a:off x="7716695" y="653733"/>
              <a:ext cx="103078" cy="33488"/>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8" name="Google Shape;5928;p21"/>
            <p:cNvSpPr/>
            <p:nvPr/>
          </p:nvSpPr>
          <p:spPr>
            <a:xfrm>
              <a:off x="7694505" y="659552"/>
              <a:ext cx="125268" cy="38561"/>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9" name="Google Shape;5929;p21"/>
            <p:cNvSpPr/>
            <p:nvPr/>
          </p:nvSpPr>
          <p:spPr>
            <a:xfrm>
              <a:off x="8319912" y="841183"/>
              <a:ext cx="248949" cy="686127"/>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0" name="Google Shape;5930;p21"/>
            <p:cNvSpPr/>
            <p:nvPr/>
          </p:nvSpPr>
          <p:spPr>
            <a:xfrm>
              <a:off x="8196635" y="847408"/>
              <a:ext cx="151318" cy="225234"/>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1" name="Google Shape;5931;p21"/>
            <p:cNvSpPr/>
            <p:nvPr/>
          </p:nvSpPr>
          <p:spPr>
            <a:xfrm>
              <a:off x="8278674" y="915099"/>
              <a:ext cx="96106" cy="91033"/>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2" name="Google Shape;5932;p21"/>
            <p:cNvSpPr/>
            <p:nvPr/>
          </p:nvSpPr>
          <p:spPr>
            <a:xfrm>
              <a:off x="8286455" y="972645"/>
              <a:ext cx="31" cy="436"/>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3" name="Google Shape;5933;p21"/>
            <p:cNvSpPr/>
            <p:nvPr/>
          </p:nvSpPr>
          <p:spPr>
            <a:xfrm>
              <a:off x="8379013" y="733064"/>
              <a:ext cx="129563" cy="257134"/>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4" name="Google Shape;5934;p21"/>
            <p:cNvSpPr/>
            <p:nvPr/>
          </p:nvSpPr>
          <p:spPr>
            <a:xfrm>
              <a:off x="8400799" y="1057049"/>
              <a:ext cx="101553" cy="110111"/>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5" name="Google Shape;5935;p21"/>
            <p:cNvSpPr/>
            <p:nvPr/>
          </p:nvSpPr>
          <p:spPr>
            <a:xfrm>
              <a:off x="8414804" y="1195513"/>
              <a:ext cx="54869" cy="41268"/>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6" name="Google Shape;5936;p21"/>
            <p:cNvSpPr/>
            <p:nvPr/>
          </p:nvSpPr>
          <p:spPr>
            <a:xfrm>
              <a:off x="8404689" y="708975"/>
              <a:ext cx="40086" cy="39681"/>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7" name="Google Shape;5937;p21"/>
            <p:cNvSpPr/>
            <p:nvPr/>
          </p:nvSpPr>
          <p:spPr>
            <a:xfrm>
              <a:off x="8325358" y="803463"/>
              <a:ext cx="140829" cy="9648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8" name="Google Shape;5938;p21"/>
            <p:cNvSpPr/>
            <p:nvPr/>
          </p:nvSpPr>
          <p:spPr>
            <a:xfrm>
              <a:off x="8299308" y="782860"/>
              <a:ext cx="40459" cy="3853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9" name="Google Shape;5939;p21"/>
            <p:cNvSpPr/>
            <p:nvPr/>
          </p:nvSpPr>
          <p:spPr>
            <a:xfrm>
              <a:off x="8306311" y="843518"/>
              <a:ext cx="12449" cy="7438"/>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0" name="Google Shape;5940;p21"/>
            <p:cNvSpPr/>
            <p:nvPr/>
          </p:nvSpPr>
          <p:spPr>
            <a:xfrm>
              <a:off x="8346739" y="1008062"/>
              <a:ext cx="8994" cy="12449"/>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1" name="Google Shape;5941;p21"/>
            <p:cNvSpPr/>
            <p:nvPr/>
          </p:nvSpPr>
          <p:spPr>
            <a:xfrm>
              <a:off x="8482495" y="832251"/>
              <a:ext cx="34639" cy="195263"/>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2" name="Google Shape;5942;p21"/>
            <p:cNvSpPr/>
            <p:nvPr/>
          </p:nvSpPr>
          <p:spPr>
            <a:xfrm>
              <a:off x="8478605" y="805797"/>
              <a:ext cx="38530" cy="41268"/>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3" name="Google Shape;5943;p21"/>
            <p:cNvSpPr/>
            <p:nvPr/>
          </p:nvSpPr>
          <p:spPr>
            <a:xfrm>
              <a:off x="8417543" y="750586"/>
              <a:ext cx="28010" cy="90629"/>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4" name="Google Shape;5944;p21"/>
            <p:cNvSpPr/>
            <p:nvPr/>
          </p:nvSpPr>
          <p:spPr>
            <a:xfrm>
              <a:off x="8408984" y="751737"/>
              <a:ext cx="29193" cy="87921"/>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5" name="Google Shape;5945;p21"/>
            <p:cNvSpPr/>
            <p:nvPr/>
          </p:nvSpPr>
          <p:spPr>
            <a:xfrm>
              <a:off x="8427658" y="941149"/>
              <a:ext cx="70804" cy="22595"/>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6" name="Google Shape;5946;p21"/>
            <p:cNvSpPr/>
            <p:nvPr/>
          </p:nvSpPr>
          <p:spPr>
            <a:xfrm>
              <a:off x="8428031" y="928326"/>
              <a:ext cx="70026" cy="26454"/>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7" name="Google Shape;5947;p21"/>
            <p:cNvSpPr/>
            <p:nvPr/>
          </p:nvSpPr>
          <p:spPr>
            <a:xfrm>
              <a:off x="8388350" y="1274066"/>
              <a:ext cx="33488" cy="103109"/>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8" name="Google Shape;5948;p21"/>
            <p:cNvSpPr/>
            <p:nvPr/>
          </p:nvSpPr>
          <p:spPr>
            <a:xfrm>
              <a:off x="8377457" y="1274066"/>
              <a:ext cx="38561" cy="125673"/>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9" name="Google Shape;5949;p21"/>
            <p:cNvSpPr/>
            <p:nvPr/>
          </p:nvSpPr>
          <p:spPr>
            <a:xfrm>
              <a:off x="8183004" y="885159"/>
              <a:ext cx="10551" cy="1011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0" name="Google Shape;5950;p21"/>
            <p:cNvSpPr/>
            <p:nvPr/>
          </p:nvSpPr>
          <p:spPr>
            <a:xfrm>
              <a:off x="8112231" y="885159"/>
              <a:ext cx="73542" cy="18674"/>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1" name="Google Shape;5951;p21"/>
            <p:cNvSpPr/>
            <p:nvPr/>
          </p:nvSpPr>
          <p:spPr>
            <a:xfrm>
              <a:off x="8112231" y="891384"/>
              <a:ext cx="31527" cy="21412"/>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2" name="Google Shape;5952;p21"/>
            <p:cNvSpPr/>
            <p:nvPr/>
          </p:nvSpPr>
          <p:spPr>
            <a:xfrm>
              <a:off x="8160844" y="891384"/>
              <a:ext cx="33083" cy="68843"/>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3" name="Google Shape;5953;p21"/>
            <p:cNvSpPr/>
            <p:nvPr/>
          </p:nvSpPr>
          <p:spPr>
            <a:xfrm>
              <a:off x="8159662" y="918585"/>
              <a:ext cx="21443" cy="43198"/>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4" name="Google Shape;5954;p21"/>
            <p:cNvSpPr/>
            <p:nvPr/>
          </p:nvSpPr>
          <p:spPr>
            <a:xfrm>
              <a:off x="8139432" y="916655"/>
              <a:ext cx="28041" cy="14036"/>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5" name="Google Shape;5955;p21"/>
            <p:cNvSpPr/>
            <p:nvPr/>
          </p:nvSpPr>
          <p:spPr>
            <a:xfrm>
              <a:off x="8138281" y="906136"/>
              <a:ext cx="19483" cy="23778"/>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6" name="Google Shape;5956;p21"/>
            <p:cNvSpPr/>
            <p:nvPr/>
          </p:nvSpPr>
          <p:spPr>
            <a:xfrm>
              <a:off x="8134390" y="906541"/>
              <a:ext cx="21817" cy="859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7" name="Google Shape;5957;p21"/>
            <p:cNvSpPr/>
            <p:nvPr/>
          </p:nvSpPr>
          <p:spPr>
            <a:xfrm>
              <a:off x="8109492" y="925992"/>
              <a:ext cx="35822" cy="29193"/>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8" name="Google Shape;5958;p21"/>
            <p:cNvSpPr/>
            <p:nvPr/>
          </p:nvSpPr>
          <p:spPr>
            <a:xfrm>
              <a:off x="7575897" y="4387063"/>
              <a:ext cx="686096" cy="237278"/>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9" name="Google Shape;5959;p21"/>
            <p:cNvSpPr/>
            <p:nvPr/>
          </p:nvSpPr>
          <p:spPr>
            <a:xfrm>
              <a:off x="8030534" y="4264565"/>
              <a:ext cx="225234" cy="150913"/>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0" name="Google Shape;5960;p21"/>
            <p:cNvSpPr/>
            <p:nvPr/>
          </p:nvSpPr>
          <p:spPr>
            <a:xfrm>
              <a:off x="8097448" y="4346604"/>
              <a:ext cx="90660" cy="96106"/>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1" name="Google Shape;5961;p21"/>
            <p:cNvSpPr/>
            <p:nvPr/>
          </p:nvSpPr>
          <p:spPr>
            <a:xfrm>
              <a:off x="8130500" y="4354011"/>
              <a:ext cx="31" cy="40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2" name="Google Shape;5962;p21"/>
            <p:cNvSpPr/>
            <p:nvPr/>
          </p:nvSpPr>
          <p:spPr>
            <a:xfrm>
              <a:off x="8113383" y="4446943"/>
              <a:ext cx="257134" cy="129158"/>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3" name="Google Shape;5963;p21"/>
            <p:cNvSpPr/>
            <p:nvPr/>
          </p:nvSpPr>
          <p:spPr>
            <a:xfrm>
              <a:off x="7936047" y="4470285"/>
              <a:ext cx="110080" cy="99592"/>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4" name="Google Shape;5964;p21"/>
            <p:cNvSpPr/>
            <p:nvPr/>
          </p:nvSpPr>
          <p:spPr>
            <a:xfrm>
              <a:off x="7866799" y="4483138"/>
              <a:ext cx="41268" cy="54091"/>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5" name="Google Shape;5965;p21"/>
            <p:cNvSpPr/>
            <p:nvPr/>
          </p:nvSpPr>
          <p:spPr>
            <a:xfrm>
              <a:off x="8354520" y="4472619"/>
              <a:ext cx="39712" cy="39712"/>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6" name="Google Shape;5966;p21"/>
            <p:cNvSpPr/>
            <p:nvPr/>
          </p:nvSpPr>
          <p:spPr>
            <a:xfrm>
              <a:off x="8202829" y="4392883"/>
              <a:ext cx="96884" cy="140829"/>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7" name="Google Shape;5967;p21"/>
            <p:cNvSpPr/>
            <p:nvPr/>
          </p:nvSpPr>
          <p:spPr>
            <a:xfrm>
              <a:off x="8281786" y="4367238"/>
              <a:ext cx="38156" cy="40459"/>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8" name="Google Shape;5968;p21"/>
            <p:cNvSpPr/>
            <p:nvPr/>
          </p:nvSpPr>
          <p:spPr>
            <a:xfrm>
              <a:off x="8252625" y="4374241"/>
              <a:ext cx="7034" cy="11671"/>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9" name="Google Shape;5969;p21"/>
            <p:cNvSpPr/>
            <p:nvPr/>
          </p:nvSpPr>
          <p:spPr>
            <a:xfrm>
              <a:off x="8082665" y="4414669"/>
              <a:ext cx="12480" cy="859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0" name="Google Shape;5970;p21"/>
            <p:cNvSpPr/>
            <p:nvPr/>
          </p:nvSpPr>
          <p:spPr>
            <a:xfrm>
              <a:off x="8075662" y="4550425"/>
              <a:ext cx="195263" cy="34639"/>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1" name="Google Shape;5971;p21"/>
            <p:cNvSpPr/>
            <p:nvPr/>
          </p:nvSpPr>
          <p:spPr>
            <a:xfrm>
              <a:off x="8256515" y="4546535"/>
              <a:ext cx="40864" cy="38903"/>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2" name="Google Shape;5972;p21"/>
            <p:cNvSpPr/>
            <p:nvPr/>
          </p:nvSpPr>
          <p:spPr>
            <a:xfrm>
              <a:off x="8261961" y="4485473"/>
              <a:ext cx="90660" cy="2801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3" name="Google Shape;5973;p21"/>
            <p:cNvSpPr/>
            <p:nvPr/>
          </p:nvSpPr>
          <p:spPr>
            <a:xfrm>
              <a:off x="8263518" y="4477287"/>
              <a:ext cx="87921" cy="29193"/>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4" name="Google Shape;5974;p21"/>
            <p:cNvSpPr/>
            <p:nvPr/>
          </p:nvSpPr>
          <p:spPr>
            <a:xfrm>
              <a:off x="8139432" y="4495961"/>
              <a:ext cx="22221" cy="69652"/>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5" name="Google Shape;5975;p21"/>
            <p:cNvSpPr/>
            <p:nvPr/>
          </p:nvSpPr>
          <p:spPr>
            <a:xfrm>
              <a:off x="8148395" y="4495961"/>
              <a:ext cx="20261" cy="67691"/>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6" name="Google Shape;5976;p21"/>
            <p:cNvSpPr/>
            <p:nvPr/>
          </p:nvSpPr>
          <p:spPr>
            <a:xfrm>
              <a:off x="7726001" y="4456280"/>
              <a:ext cx="103109" cy="33488"/>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7" name="Google Shape;5977;p21"/>
            <p:cNvSpPr/>
            <p:nvPr/>
          </p:nvSpPr>
          <p:spPr>
            <a:xfrm>
              <a:off x="7703468" y="4445387"/>
              <a:ext cx="125268" cy="38561"/>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8" name="Google Shape;5978;p21"/>
            <p:cNvSpPr/>
            <p:nvPr/>
          </p:nvSpPr>
          <p:spPr>
            <a:xfrm>
              <a:off x="8329248" y="3616190"/>
              <a:ext cx="248544" cy="686127"/>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9" name="Google Shape;5979;p21"/>
            <p:cNvSpPr/>
            <p:nvPr/>
          </p:nvSpPr>
          <p:spPr>
            <a:xfrm>
              <a:off x="8205941" y="4070859"/>
              <a:ext cx="150944" cy="225234"/>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0" name="Google Shape;5980;p21"/>
            <p:cNvSpPr/>
            <p:nvPr/>
          </p:nvSpPr>
          <p:spPr>
            <a:xfrm>
              <a:off x="8288011" y="4136994"/>
              <a:ext cx="96106" cy="91407"/>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1" name="Google Shape;5981;p21"/>
            <p:cNvSpPr/>
            <p:nvPr/>
          </p:nvSpPr>
          <p:spPr>
            <a:xfrm>
              <a:off x="8295418" y="4170419"/>
              <a:ext cx="405" cy="436"/>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2" name="Google Shape;5982;p21"/>
            <p:cNvSpPr/>
            <p:nvPr/>
          </p:nvSpPr>
          <p:spPr>
            <a:xfrm>
              <a:off x="8387976" y="4153302"/>
              <a:ext cx="129532" cy="257134"/>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3" name="Google Shape;5983;p21"/>
            <p:cNvSpPr/>
            <p:nvPr/>
          </p:nvSpPr>
          <p:spPr>
            <a:xfrm>
              <a:off x="8409762" y="3975966"/>
              <a:ext cx="101926" cy="110485"/>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4" name="Google Shape;5984;p21"/>
            <p:cNvSpPr/>
            <p:nvPr/>
          </p:nvSpPr>
          <p:spPr>
            <a:xfrm>
              <a:off x="8424141" y="3906750"/>
              <a:ext cx="54495" cy="41642"/>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5" name="Google Shape;5985;p21"/>
            <p:cNvSpPr/>
            <p:nvPr/>
          </p:nvSpPr>
          <p:spPr>
            <a:xfrm>
              <a:off x="8414026" y="4394844"/>
              <a:ext cx="39712" cy="39712"/>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6" name="Google Shape;5986;p21"/>
            <p:cNvSpPr/>
            <p:nvPr/>
          </p:nvSpPr>
          <p:spPr>
            <a:xfrm>
              <a:off x="8334290" y="4243557"/>
              <a:ext cx="140456" cy="9648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7" name="Google Shape;5987;p21"/>
            <p:cNvSpPr/>
            <p:nvPr/>
          </p:nvSpPr>
          <p:spPr>
            <a:xfrm>
              <a:off x="8308645" y="4322111"/>
              <a:ext cx="40459" cy="3853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8" name="Google Shape;5988;p21"/>
            <p:cNvSpPr/>
            <p:nvPr/>
          </p:nvSpPr>
          <p:spPr>
            <a:xfrm>
              <a:off x="8315648" y="4292544"/>
              <a:ext cx="12076" cy="7438"/>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9" name="Google Shape;5989;p21"/>
            <p:cNvSpPr/>
            <p:nvPr/>
          </p:nvSpPr>
          <p:spPr>
            <a:xfrm>
              <a:off x="8356076" y="4122989"/>
              <a:ext cx="8590" cy="12480"/>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0" name="Google Shape;5990;p21"/>
            <p:cNvSpPr/>
            <p:nvPr/>
          </p:nvSpPr>
          <p:spPr>
            <a:xfrm>
              <a:off x="8491832" y="4115986"/>
              <a:ext cx="34235" cy="195263"/>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1" name="Google Shape;5991;p21"/>
            <p:cNvSpPr/>
            <p:nvPr/>
          </p:nvSpPr>
          <p:spPr>
            <a:xfrm>
              <a:off x="8487537" y="4296434"/>
              <a:ext cx="38934" cy="41268"/>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2" name="Google Shape;5992;p21"/>
            <p:cNvSpPr/>
            <p:nvPr/>
          </p:nvSpPr>
          <p:spPr>
            <a:xfrm>
              <a:off x="8426475" y="4302285"/>
              <a:ext cx="28041" cy="90629"/>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3" name="Google Shape;5993;p21"/>
            <p:cNvSpPr/>
            <p:nvPr/>
          </p:nvSpPr>
          <p:spPr>
            <a:xfrm>
              <a:off x="8418321" y="4304215"/>
              <a:ext cx="29193" cy="87921"/>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4" name="Google Shape;5994;p21"/>
            <p:cNvSpPr/>
            <p:nvPr/>
          </p:nvSpPr>
          <p:spPr>
            <a:xfrm>
              <a:off x="8436963" y="4179756"/>
              <a:ext cx="70430" cy="22221"/>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5" name="Google Shape;5995;p21"/>
            <p:cNvSpPr/>
            <p:nvPr/>
          </p:nvSpPr>
          <p:spPr>
            <a:xfrm>
              <a:off x="8437368" y="4188719"/>
              <a:ext cx="70026" cy="26454"/>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6" name="Google Shape;5996;p21"/>
            <p:cNvSpPr/>
            <p:nvPr/>
          </p:nvSpPr>
          <p:spPr>
            <a:xfrm>
              <a:off x="8397687" y="3766325"/>
              <a:ext cx="33114" cy="103109"/>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7" name="Google Shape;5997;p21"/>
            <p:cNvSpPr/>
            <p:nvPr/>
          </p:nvSpPr>
          <p:spPr>
            <a:xfrm>
              <a:off x="8386794" y="3744166"/>
              <a:ext cx="38561" cy="125268"/>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8" name="Google Shape;5998;p21"/>
            <p:cNvSpPr/>
            <p:nvPr/>
          </p:nvSpPr>
          <p:spPr>
            <a:xfrm>
              <a:off x="8191967" y="4248226"/>
              <a:ext cx="10519" cy="10146"/>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9" name="Google Shape;5999;p21"/>
            <p:cNvSpPr/>
            <p:nvPr/>
          </p:nvSpPr>
          <p:spPr>
            <a:xfrm>
              <a:off x="8121568" y="4239667"/>
              <a:ext cx="73138" cy="1870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0" name="Google Shape;6000;p21"/>
            <p:cNvSpPr/>
            <p:nvPr/>
          </p:nvSpPr>
          <p:spPr>
            <a:xfrm>
              <a:off x="8121163" y="4230704"/>
              <a:ext cx="31527" cy="21039"/>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1" name="Google Shape;6001;p21"/>
            <p:cNvSpPr/>
            <p:nvPr/>
          </p:nvSpPr>
          <p:spPr>
            <a:xfrm>
              <a:off x="8170181" y="4183273"/>
              <a:ext cx="33083" cy="68874"/>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2" name="Google Shape;6002;p21"/>
            <p:cNvSpPr/>
            <p:nvPr/>
          </p:nvSpPr>
          <p:spPr>
            <a:xfrm>
              <a:off x="8168999" y="4181717"/>
              <a:ext cx="21039" cy="43198"/>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3" name="Google Shape;6003;p21"/>
            <p:cNvSpPr/>
            <p:nvPr/>
          </p:nvSpPr>
          <p:spPr>
            <a:xfrm>
              <a:off x="8147991" y="4212808"/>
              <a:ext cx="28446" cy="14036"/>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4" name="Google Shape;6004;p21"/>
            <p:cNvSpPr/>
            <p:nvPr/>
          </p:nvSpPr>
          <p:spPr>
            <a:xfrm>
              <a:off x="8146839" y="4212808"/>
              <a:ext cx="20261" cy="24556"/>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5" name="Google Shape;6005;p21"/>
            <p:cNvSpPr/>
            <p:nvPr/>
          </p:nvSpPr>
          <p:spPr>
            <a:xfrm>
              <a:off x="8143322" y="4228370"/>
              <a:ext cx="21817" cy="859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6" name="Google Shape;6006;p21"/>
            <p:cNvSpPr/>
            <p:nvPr/>
          </p:nvSpPr>
          <p:spPr>
            <a:xfrm>
              <a:off x="8118456" y="4188315"/>
              <a:ext cx="35791" cy="29193"/>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7" name="Google Shape;6007;p21"/>
            <p:cNvSpPr/>
            <p:nvPr/>
          </p:nvSpPr>
          <p:spPr>
            <a:xfrm>
              <a:off x="890193" y="4387063"/>
              <a:ext cx="686096" cy="237278"/>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8" name="Google Shape;6008;p21"/>
            <p:cNvSpPr/>
            <p:nvPr/>
          </p:nvSpPr>
          <p:spPr>
            <a:xfrm>
              <a:off x="896417" y="4264565"/>
              <a:ext cx="225234" cy="150913"/>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9" name="Google Shape;6009;p21"/>
            <p:cNvSpPr/>
            <p:nvPr/>
          </p:nvSpPr>
          <p:spPr>
            <a:xfrm>
              <a:off x="963704" y="4346604"/>
              <a:ext cx="91033" cy="96106"/>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0" name="Google Shape;6010;p21"/>
            <p:cNvSpPr/>
            <p:nvPr/>
          </p:nvSpPr>
          <p:spPr>
            <a:xfrm>
              <a:off x="1021654" y="4354011"/>
              <a:ext cx="31" cy="40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1" name="Google Shape;6011;p21"/>
            <p:cNvSpPr/>
            <p:nvPr/>
          </p:nvSpPr>
          <p:spPr>
            <a:xfrm>
              <a:off x="781700" y="4446943"/>
              <a:ext cx="257476" cy="129158"/>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2" name="Google Shape;6012;p21"/>
            <p:cNvSpPr/>
            <p:nvPr/>
          </p:nvSpPr>
          <p:spPr>
            <a:xfrm>
              <a:off x="1106058" y="4470285"/>
              <a:ext cx="110080" cy="99592"/>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3" name="Google Shape;6013;p21"/>
            <p:cNvSpPr/>
            <p:nvPr/>
          </p:nvSpPr>
          <p:spPr>
            <a:xfrm>
              <a:off x="1243744" y="4483138"/>
              <a:ext cx="41642" cy="54091"/>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4" name="Google Shape;6014;p21"/>
            <p:cNvSpPr/>
            <p:nvPr/>
          </p:nvSpPr>
          <p:spPr>
            <a:xfrm>
              <a:off x="757953" y="4472619"/>
              <a:ext cx="39712" cy="39712"/>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5" name="Google Shape;6015;p21"/>
            <p:cNvSpPr/>
            <p:nvPr/>
          </p:nvSpPr>
          <p:spPr>
            <a:xfrm>
              <a:off x="852068" y="4392883"/>
              <a:ext cx="96884" cy="140829"/>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6" name="Google Shape;6016;p21"/>
            <p:cNvSpPr/>
            <p:nvPr/>
          </p:nvSpPr>
          <p:spPr>
            <a:xfrm>
              <a:off x="831869" y="4367238"/>
              <a:ext cx="38530" cy="40459"/>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7" name="Google Shape;6017;p21"/>
            <p:cNvSpPr/>
            <p:nvPr/>
          </p:nvSpPr>
          <p:spPr>
            <a:xfrm>
              <a:off x="892527" y="4374241"/>
              <a:ext cx="7034" cy="11671"/>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8" name="Google Shape;6018;p21"/>
            <p:cNvSpPr/>
            <p:nvPr/>
          </p:nvSpPr>
          <p:spPr>
            <a:xfrm>
              <a:off x="1057040" y="4414669"/>
              <a:ext cx="12480" cy="859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9" name="Google Shape;6019;p21"/>
            <p:cNvSpPr/>
            <p:nvPr/>
          </p:nvSpPr>
          <p:spPr>
            <a:xfrm>
              <a:off x="881261" y="4550425"/>
              <a:ext cx="195263" cy="34639"/>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0" name="Google Shape;6020;p21"/>
            <p:cNvSpPr/>
            <p:nvPr/>
          </p:nvSpPr>
          <p:spPr>
            <a:xfrm>
              <a:off x="854402" y="4546535"/>
              <a:ext cx="41268" cy="38903"/>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1" name="Google Shape;6021;p21"/>
            <p:cNvSpPr/>
            <p:nvPr/>
          </p:nvSpPr>
          <p:spPr>
            <a:xfrm>
              <a:off x="799564" y="4485473"/>
              <a:ext cx="90660" cy="2801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2" name="Google Shape;6022;p21"/>
            <p:cNvSpPr/>
            <p:nvPr/>
          </p:nvSpPr>
          <p:spPr>
            <a:xfrm>
              <a:off x="800342" y="4477287"/>
              <a:ext cx="87952" cy="29193"/>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3" name="Google Shape;6023;p21"/>
            <p:cNvSpPr/>
            <p:nvPr/>
          </p:nvSpPr>
          <p:spPr>
            <a:xfrm>
              <a:off x="990532" y="4495961"/>
              <a:ext cx="22221" cy="69652"/>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4" name="Google Shape;6024;p21"/>
            <p:cNvSpPr/>
            <p:nvPr/>
          </p:nvSpPr>
          <p:spPr>
            <a:xfrm>
              <a:off x="983934" y="4495961"/>
              <a:ext cx="19856" cy="67691"/>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5" name="Google Shape;6025;p21"/>
            <p:cNvSpPr/>
            <p:nvPr/>
          </p:nvSpPr>
          <p:spPr>
            <a:xfrm>
              <a:off x="1323076" y="4456280"/>
              <a:ext cx="103109" cy="33488"/>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6" name="Google Shape;6026;p21"/>
            <p:cNvSpPr/>
            <p:nvPr/>
          </p:nvSpPr>
          <p:spPr>
            <a:xfrm>
              <a:off x="1323076" y="4445387"/>
              <a:ext cx="125268" cy="38561"/>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7" name="Google Shape;6027;p21"/>
            <p:cNvSpPr/>
            <p:nvPr/>
          </p:nvSpPr>
          <p:spPr>
            <a:xfrm>
              <a:off x="574393" y="3616190"/>
              <a:ext cx="248544" cy="686127"/>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8" name="Google Shape;6028;p21"/>
            <p:cNvSpPr/>
            <p:nvPr/>
          </p:nvSpPr>
          <p:spPr>
            <a:xfrm>
              <a:off x="794896" y="4070859"/>
              <a:ext cx="151349" cy="225234"/>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9" name="Google Shape;6029;p21"/>
            <p:cNvSpPr/>
            <p:nvPr/>
          </p:nvSpPr>
          <p:spPr>
            <a:xfrm>
              <a:off x="768068" y="4136994"/>
              <a:ext cx="96106" cy="91407"/>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0" name="Google Shape;6030;p21"/>
            <p:cNvSpPr/>
            <p:nvPr/>
          </p:nvSpPr>
          <p:spPr>
            <a:xfrm>
              <a:off x="856363" y="4170419"/>
              <a:ext cx="405" cy="436"/>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1" name="Google Shape;6031;p21"/>
            <p:cNvSpPr/>
            <p:nvPr/>
          </p:nvSpPr>
          <p:spPr>
            <a:xfrm>
              <a:off x="634677" y="4153302"/>
              <a:ext cx="129158" cy="257134"/>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2" name="Google Shape;6032;p21"/>
            <p:cNvSpPr/>
            <p:nvPr/>
          </p:nvSpPr>
          <p:spPr>
            <a:xfrm>
              <a:off x="640901" y="3975966"/>
              <a:ext cx="101148" cy="110485"/>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3" name="Google Shape;6033;p21"/>
            <p:cNvSpPr/>
            <p:nvPr/>
          </p:nvSpPr>
          <p:spPr>
            <a:xfrm>
              <a:off x="673549" y="3906750"/>
              <a:ext cx="54495" cy="41642"/>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4" name="Google Shape;6034;p21"/>
            <p:cNvSpPr/>
            <p:nvPr/>
          </p:nvSpPr>
          <p:spPr>
            <a:xfrm>
              <a:off x="698073" y="4394844"/>
              <a:ext cx="40086" cy="39712"/>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5" name="Google Shape;6035;p21"/>
            <p:cNvSpPr/>
            <p:nvPr/>
          </p:nvSpPr>
          <p:spPr>
            <a:xfrm>
              <a:off x="677066" y="4243557"/>
              <a:ext cx="140829" cy="9648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6" name="Google Shape;6036;p21"/>
            <p:cNvSpPr/>
            <p:nvPr/>
          </p:nvSpPr>
          <p:spPr>
            <a:xfrm>
              <a:off x="803081" y="4322111"/>
              <a:ext cx="40490" cy="3853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7" name="Google Shape;6037;p21"/>
            <p:cNvSpPr/>
            <p:nvPr/>
          </p:nvSpPr>
          <p:spPr>
            <a:xfrm>
              <a:off x="824462" y="4292544"/>
              <a:ext cx="12107" cy="7438"/>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8" name="Google Shape;6038;p21"/>
            <p:cNvSpPr/>
            <p:nvPr/>
          </p:nvSpPr>
          <p:spPr>
            <a:xfrm>
              <a:off x="787520" y="4122989"/>
              <a:ext cx="8590" cy="12480"/>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9" name="Google Shape;6039;p21"/>
            <p:cNvSpPr/>
            <p:nvPr/>
          </p:nvSpPr>
          <p:spPr>
            <a:xfrm>
              <a:off x="625714" y="4115986"/>
              <a:ext cx="34670" cy="195263"/>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0" name="Google Shape;6040;p21"/>
            <p:cNvSpPr/>
            <p:nvPr/>
          </p:nvSpPr>
          <p:spPr>
            <a:xfrm>
              <a:off x="625714" y="4296434"/>
              <a:ext cx="38934" cy="41268"/>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1" name="Google Shape;6041;p21"/>
            <p:cNvSpPr/>
            <p:nvPr/>
          </p:nvSpPr>
          <p:spPr>
            <a:xfrm>
              <a:off x="697295" y="4302285"/>
              <a:ext cx="28041" cy="90629"/>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2" name="Google Shape;6042;p21"/>
            <p:cNvSpPr/>
            <p:nvPr/>
          </p:nvSpPr>
          <p:spPr>
            <a:xfrm>
              <a:off x="704671" y="4304215"/>
              <a:ext cx="29193" cy="87921"/>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3" name="Google Shape;6043;p21"/>
            <p:cNvSpPr/>
            <p:nvPr/>
          </p:nvSpPr>
          <p:spPr>
            <a:xfrm>
              <a:off x="644387" y="4179756"/>
              <a:ext cx="70835" cy="22595"/>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4" name="Google Shape;6044;p21"/>
            <p:cNvSpPr/>
            <p:nvPr/>
          </p:nvSpPr>
          <p:spPr>
            <a:xfrm>
              <a:off x="644792" y="4188719"/>
              <a:ext cx="70026" cy="26454"/>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5" name="Google Shape;6045;p21"/>
            <p:cNvSpPr/>
            <p:nvPr/>
          </p:nvSpPr>
          <p:spPr>
            <a:xfrm>
              <a:off x="721011" y="3766325"/>
              <a:ext cx="33083" cy="103109"/>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6" name="Google Shape;6046;p21"/>
            <p:cNvSpPr/>
            <p:nvPr/>
          </p:nvSpPr>
          <p:spPr>
            <a:xfrm>
              <a:off x="726831" y="3744166"/>
              <a:ext cx="38561" cy="125268"/>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7" name="Google Shape;6047;p21"/>
            <p:cNvSpPr/>
            <p:nvPr/>
          </p:nvSpPr>
          <p:spPr>
            <a:xfrm>
              <a:off x="949699" y="4248226"/>
              <a:ext cx="10551" cy="10146"/>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8" name="Google Shape;6048;p21"/>
            <p:cNvSpPr/>
            <p:nvPr/>
          </p:nvSpPr>
          <p:spPr>
            <a:xfrm>
              <a:off x="957106" y="4239667"/>
              <a:ext cx="73511" cy="1870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9" name="Google Shape;6049;p21"/>
            <p:cNvSpPr/>
            <p:nvPr/>
          </p:nvSpPr>
          <p:spPr>
            <a:xfrm>
              <a:off x="999090" y="4230704"/>
              <a:ext cx="31527" cy="21039"/>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0" name="Google Shape;6050;p21"/>
            <p:cNvSpPr/>
            <p:nvPr/>
          </p:nvSpPr>
          <p:spPr>
            <a:xfrm>
              <a:off x="948921" y="4183273"/>
              <a:ext cx="33083" cy="68874"/>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1" name="Google Shape;6051;p21"/>
            <p:cNvSpPr/>
            <p:nvPr/>
          </p:nvSpPr>
          <p:spPr>
            <a:xfrm>
              <a:off x="962148" y="4181717"/>
              <a:ext cx="21039" cy="43198"/>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2" name="Google Shape;6052;p21"/>
            <p:cNvSpPr/>
            <p:nvPr/>
          </p:nvSpPr>
          <p:spPr>
            <a:xfrm>
              <a:off x="975748" y="4212808"/>
              <a:ext cx="28041" cy="14036"/>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3" name="Google Shape;6053;p21"/>
            <p:cNvSpPr/>
            <p:nvPr/>
          </p:nvSpPr>
          <p:spPr>
            <a:xfrm>
              <a:off x="985085" y="4212808"/>
              <a:ext cx="19887" cy="24556"/>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4" name="Google Shape;6054;p21"/>
            <p:cNvSpPr/>
            <p:nvPr/>
          </p:nvSpPr>
          <p:spPr>
            <a:xfrm>
              <a:off x="987046" y="4228370"/>
              <a:ext cx="21817" cy="859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5" name="Google Shape;6055;p21"/>
            <p:cNvSpPr/>
            <p:nvPr/>
          </p:nvSpPr>
          <p:spPr>
            <a:xfrm>
              <a:off x="997939" y="4188315"/>
              <a:ext cx="35791" cy="29193"/>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6" name="Google Shape;6056;p21"/>
            <p:cNvSpPr/>
            <p:nvPr/>
          </p:nvSpPr>
          <p:spPr>
            <a:xfrm>
              <a:off x="8293084" y="2433473"/>
              <a:ext cx="130310" cy="138869"/>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7" name="Google Shape;6057;p21"/>
            <p:cNvSpPr/>
            <p:nvPr/>
          </p:nvSpPr>
          <p:spPr>
            <a:xfrm>
              <a:off x="8324580" y="2111822"/>
              <a:ext cx="182814" cy="327907"/>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8" name="Google Shape;6058;p21"/>
            <p:cNvSpPr/>
            <p:nvPr/>
          </p:nvSpPr>
          <p:spPr>
            <a:xfrm>
              <a:off x="8352186" y="2070616"/>
              <a:ext cx="105816" cy="124863"/>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9" name="Google Shape;6059;p21"/>
            <p:cNvSpPr/>
            <p:nvPr/>
          </p:nvSpPr>
          <p:spPr>
            <a:xfrm>
              <a:off x="8373193" y="1993214"/>
              <a:ext cx="16744" cy="68874"/>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0" name="Google Shape;6060;p21"/>
            <p:cNvSpPr/>
            <p:nvPr/>
          </p:nvSpPr>
          <p:spPr>
            <a:xfrm>
              <a:off x="8307463" y="2299304"/>
              <a:ext cx="120600" cy="102300"/>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1" name="Google Shape;6061;p21"/>
            <p:cNvSpPr/>
            <p:nvPr/>
          </p:nvSpPr>
          <p:spPr>
            <a:xfrm>
              <a:off x="8254959" y="2389901"/>
              <a:ext cx="137717" cy="28446"/>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2" name="Google Shape;6062;p21"/>
            <p:cNvSpPr/>
            <p:nvPr/>
          </p:nvSpPr>
          <p:spPr>
            <a:xfrm>
              <a:off x="8240580" y="2390306"/>
              <a:ext cx="15188" cy="14814"/>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3" name="Google Shape;6063;p21"/>
            <p:cNvSpPr/>
            <p:nvPr/>
          </p:nvSpPr>
          <p:spPr>
            <a:xfrm>
              <a:off x="8237841" y="2387194"/>
              <a:ext cx="20261" cy="22968"/>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4" name="Google Shape;6064;p21"/>
            <p:cNvSpPr/>
            <p:nvPr/>
          </p:nvSpPr>
          <p:spPr>
            <a:xfrm>
              <a:off x="8460710" y="2105224"/>
              <a:ext cx="4295" cy="3517"/>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5" name="Google Shape;6065;p21"/>
            <p:cNvSpPr/>
            <p:nvPr/>
          </p:nvSpPr>
          <p:spPr>
            <a:xfrm>
              <a:off x="8388350" y="1944196"/>
              <a:ext cx="22221" cy="52535"/>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6" name="Google Shape;6066;p21"/>
            <p:cNvSpPr/>
            <p:nvPr/>
          </p:nvSpPr>
          <p:spPr>
            <a:xfrm>
              <a:off x="8382903" y="1943822"/>
              <a:ext cx="24556" cy="52535"/>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7" name="Google Shape;6067;p21"/>
            <p:cNvSpPr/>
            <p:nvPr/>
          </p:nvSpPr>
          <p:spPr>
            <a:xfrm>
              <a:off x="8340515" y="2030156"/>
              <a:ext cx="37378" cy="41268"/>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8" name="Google Shape;6068;p21"/>
            <p:cNvSpPr/>
            <p:nvPr/>
          </p:nvSpPr>
          <p:spPr>
            <a:xfrm>
              <a:off x="8340515" y="2029752"/>
              <a:ext cx="36600" cy="41673"/>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9" name="Google Shape;6069;p21"/>
            <p:cNvSpPr/>
            <p:nvPr/>
          </p:nvSpPr>
          <p:spPr>
            <a:xfrm>
              <a:off x="8260405" y="2406645"/>
              <a:ext cx="107777" cy="4824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0" name="Google Shape;6070;p21"/>
            <p:cNvSpPr/>
            <p:nvPr/>
          </p:nvSpPr>
          <p:spPr>
            <a:xfrm>
              <a:off x="8242914" y="2445517"/>
              <a:ext cx="20230" cy="22221"/>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1" name="Google Shape;6071;p21"/>
            <p:cNvSpPr/>
            <p:nvPr/>
          </p:nvSpPr>
          <p:spPr>
            <a:xfrm>
              <a:off x="8280635" y="2360366"/>
              <a:ext cx="101926" cy="381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2" name="Google Shape;6072;p21"/>
            <p:cNvSpPr/>
            <p:nvPr/>
          </p:nvSpPr>
          <p:spPr>
            <a:xfrm>
              <a:off x="8268559" y="2348695"/>
              <a:ext cx="18705" cy="15966"/>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3" name="Google Shape;6073;p21"/>
            <p:cNvSpPr/>
            <p:nvPr/>
          </p:nvSpPr>
          <p:spPr>
            <a:xfrm>
              <a:off x="8411318" y="1849303"/>
              <a:ext cx="74694" cy="295602"/>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4" name="Google Shape;6074;p21"/>
            <p:cNvSpPr/>
            <p:nvPr/>
          </p:nvSpPr>
          <p:spPr>
            <a:xfrm>
              <a:off x="8356480" y="2452924"/>
              <a:ext cx="61467" cy="39681"/>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5" name="Google Shape;6075;p21"/>
            <p:cNvSpPr/>
            <p:nvPr/>
          </p:nvSpPr>
          <p:spPr>
            <a:xfrm>
              <a:off x="8410136" y="2147613"/>
              <a:ext cx="39308" cy="77806"/>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6" name="Google Shape;6076;p21"/>
            <p:cNvSpPr/>
            <p:nvPr/>
          </p:nvSpPr>
          <p:spPr>
            <a:xfrm>
              <a:off x="8442036" y="2188850"/>
              <a:ext cx="26859" cy="381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7" name="Google Shape;6077;p21"/>
            <p:cNvSpPr/>
            <p:nvPr/>
          </p:nvSpPr>
          <p:spPr>
            <a:xfrm>
              <a:off x="8270520" y="2424541"/>
              <a:ext cx="70430" cy="101148"/>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8" name="Google Shape;6078;p21"/>
            <p:cNvSpPr/>
            <p:nvPr/>
          </p:nvSpPr>
          <p:spPr>
            <a:xfrm>
              <a:off x="8385642" y="2201672"/>
              <a:ext cx="18705" cy="3853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9" name="Google Shape;6079;p21"/>
            <p:cNvSpPr/>
            <p:nvPr/>
          </p:nvSpPr>
          <p:spPr>
            <a:xfrm>
              <a:off x="8377862" y="2197782"/>
              <a:ext cx="27263" cy="42825"/>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0" name="Google Shape;6080;p21"/>
            <p:cNvSpPr/>
            <p:nvPr/>
          </p:nvSpPr>
          <p:spPr>
            <a:xfrm>
              <a:off x="8381347" y="1781643"/>
              <a:ext cx="74725" cy="16454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1" name="Google Shape;6081;p21"/>
            <p:cNvSpPr/>
            <p:nvPr/>
          </p:nvSpPr>
          <p:spPr>
            <a:xfrm>
              <a:off x="8334695" y="1789797"/>
              <a:ext cx="80918" cy="7665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2" name="Google Shape;6082;p21"/>
            <p:cNvSpPr/>
            <p:nvPr/>
          </p:nvSpPr>
          <p:spPr>
            <a:xfrm>
              <a:off x="8347922" y="1833742"/>
              <a:ext cx="58355" cy="44754"/>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3" name="Google Shape;6083;p21"/>
            <p:cNvSpPr/>
            <p:nvPr/>
          </p:nvSpPr>
          <p:spPr>
            <a:xfrm>
              <a:off x="8363078" y="1819737"/>
              <a:ext cx="38156" cy="21412"/>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4" name="Google Shape;6084;p21"/>
            <p:cNvSpPr/>
            <p:nvPr/>
          </p:nvSpPr>
          <p:spPr>
            <a:xfrm>
              <a:off x="8325358" y="2125827"/>
              <a:ext cx="89104" cy="68501"/>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5" name="Google Shape;6085;p21"/>
            <p:cNvSpPr/>
            <p:nvPr/>
          </p:nvSpPr>
          <p:spPr>
            <a:xfrm>
              <a:off x="8293084" y="2552081"/>
              <a:ext cx="130310" cy="138900"/>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6" name="Google Shape;6086;p21"/>
            <p:cNvSpPr/>
            <p:nvPr/>
          </p:nvSpPr>
          <p:spPr>
            <a:xfrm>
              <a:off x="8324580" y="2684320"/>
              <a:ext cx="182440" cy="328311"/>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7" name="Google Shape;6087;p21"/>
            <p:cNvSpPr/>
            <p:nvPr/>
          </p:nvSpPr>
          <p:spPr>
            <a:xfrm>
              <a:off x="8352590" y="2928196"/>
              <a:ext cx="105038" cy="125642"/>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8" name="Google Shape;6088;p21"/>
            <p:cNvSpPr/>
            <p:nvPr/>
          </p:nvSpPr>
          <p:spPr>
            <a:xfrm>
              <a:off x="8372820" y="3062365"/>
              <a:ext cx="17117" cy="68874"/>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9" name="Google Shape;6089;p21"/>
            <p:cNvSpPr/>
            <p:nvPr/>
          </p:nvSpPr>
          <p:spPr>
            <a:xfrm>
              <a:off x="8307867" y="2723628"/>
              <a:ext cx="120195" cy="101522"/>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0" name="Google Shape;6090;p21"/>
            <p:cNvSpPr/>
            <p:nvPr/>
          </p:nvSpPr>
          <p:spPr>
            <a:xfrm>
              <a:off x="8254585" y="2706106"/>
              <a:ext cx="137686" cy="2841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1" name="Google Shape;6091;p21"/>
            <p:cNvSpPr/>
            <p:nvPr/>
          </p:nvSpPr>
          <p:spPr>
            <a:xfrm>
              <a:off x="8240580" y="2719333"/>
              <a:ext cx="15188" cy="14814"/>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2" name="Google Shape;6092;p21"/>
            <p:cNvSpPr/>
            <p:nvPr/>
          </p:nvSpPr>
          <p:spPr>
            <a:xfrm>
              <a:off x="8237468" y="2714291"/>
              <a:ext cx="21412" cy="27637"/>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3" name="Google Shape;6093;p21"/>
            <p:cNvSpPr/>
            <p:nvPr/>
          </p:nvSpPr>
          <p:spPr>
            <a:xfrm>
              <a:off x="8460710" y="3015308"/>
              <a:ext cx="4295" cy="3548"/>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4" name="Google Shape;6094;p21"/>
            <p:cNvSpPr/>
            <p:nvPr/>
          </p:nvSpPr>
          <p:spPr>
            <a:xfrm>
              <a:off x="8388754" y="3127722"/>
              <a:ext cx="21817" cy="52535"/>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5" name="Google Shape;6095;p21"/>
            <p:cNvSpPr/>
            <p:nvPr/>
          </p:nvSpPr>
          <p:spPr>
            <a:xfrm>
              <a:off x="8382903" y="3128096"/>
              <a:ext cx="24556" cy="52535"/>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6" name="Google Shape;6096;p21"/>
            <p:cNvSpPr/>
            <p:nvPr/>
          </p:nvSpPr>
          <p:spPr>
            <a:xfrm>
              <a:off x="8340515" y="3053028"/>
              <a:ext cx="37378" cy="41268"/>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7" name="Google Shape;6097;p21"/>
            <p:cNvSpPr/>
            <p:nvPr/>
          </p:nvSpPr>
          <p:spPr>
            <a:xfrm>
              <a:off x="8340919" y="3053433"/>
              <a:ext cx="36195" cy="41237"/>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8" name="Google Shape;6098;p21"/>
            <p:cNvSpPr/>
            <p:nvPr/>
          </p:nvSpPr>
          <p:spPr>
            <a:xfrm>
              <a:off x="8260405" y="2669537"/>
              <a:ext cx="107777" cy="47898"/>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9" name="Google Shape;6099;p21"/>
            <p:cNvSpPr/>
            <p:nvPr/>
          </p:nvSpPr>
          <p:spPr>
            <a:xfrm>
              <a:off x="8242510" y="2656714"/>
              <a:ext cx="20634" cy="22190"/>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0" name="Google Shape;6100;p21"/>
            <p:cNvSpPr/>
            <p:nvPr/>
          </p:nvSpPr>
          <p:spPr>
            <a:xfrm>
              <a:off x="8280635" y="2725962"/>
              <a:ext cx="101926" cy="37752"/>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1" name="Google Shape;6101;p21"/>
            <p:cNvSpPr/>
            <p:nvPr/>
          </p:nvSpPr>
          <p:spPr>
            <a:xfrm>
              <a:off x="8268559" y="2759388"/>
              <a:ext cx="18331" cy="1637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2" name="Google Shape;6102;p21"/>
            <p:cNvSpPr/>
            <p:nvPr/>
          </p:nvSpPr>
          <p:spPr>
            <a:xfrm>
              <a:off x="8411318" y="2979517"/>
              <a:ext cx="75099" cy="295633"/>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3" name="Google Shape;6103;p21"/>
            <p:cNvSpPr/>
            <p:nvPr/>
          </p:nvSpPr>
          <p:spPr>
            <a:xfrm>
              <a:off x="8356480" y="2632221"/>
              <a:ext cx="61467" cy="39308"/>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4" name="Google Shape;6104;p21"/>
            <p:cNvSpPr/>
            <p:nvPr/>
          </p:nvSpPr>
          <p:spPr>
            <a:xfrm>
              <a:off x="8410136" y="2899034"/>
              <a:ext cx="39308" cy="77806"/>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5" name="Google Shape;6105;p21"/>
            <p:cNvSpPr/>
            <p:nvPr/>
          </p:nvSpPr>
          <p:spPr>
            <a:xfrm>
              <a:off x="8442036" y="2897478"/>
              <a:ext cx="26859" cy="381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6" name="Google Shape;6106;p21"/>
            <p:cNvSpPr/>
            <p:nvPr/>
          </p:nvSpPr>
          <p:spPr>
            <a:xfrm>
              <a:off x="8270894" y="2598764"/>
              <a:ext cx="70430" cy="101148"/>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7" name="Google Shape;6107;p21"/>
            <p:cNvSpPr/>
            <p:nvPr/>
          </p:nvSpPr>
          <p:spPr>
            <a:xfrm>
              <a:off x="8385642" y="2884251"/>
              <a:ext cx="19078" cy="3853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8" name="Google Shape;6108;p21"/>
            <p:cNvSpPr/>
            <p:nvPr/>
          </p:nvSpPr>
          <p:spPr>
            <a:xfrm>
              <a:off x="8377862" y="2883846"/>
              <a:ext cx="27263" cy="42420"/>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9" name="Google Shape;6109;p21"/>
            <p:cNvSpPr/>
            <p:nvPr/>
          </p:nvSpPr>
          <p:spPr>
            <a:xfrm>
              <a:off x="8381347" y="3178265"/>
              <a:ext cx="74321" cy="16454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0" name="Google Shape;6110;p21"/>
            <p:cNvSpPr/>
            <p:nvPr/>
          </p:nvSpPr>
          <p:spPr>
            <a:xfrm>
              <a:off x="8334695" y="3258001"/>
              <a:ext cx="80918" cy="76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1" name="Google Shape;6111;p21"/>
            <p:cNvSpPr/>
            <p:nvPr/>
          </p:nvSpPr>
          <p:spPr>
            <a:xfrm>
              <a:off x="8347922" y="3245552"/>
              <a:ext cx="57981" cy="44754"/>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2" name="Google Shape;6112;p21"/>
            <p:cNvSpPr/>
            <p:nvPr/>
          </p:nvSpPr>
          <p:spPr>
            <a:xfrm>
              <a:off x="8363078" y="3283273"/>
              <a:ext cx="38530" cy="21817"/>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3" name="Google Shape;6113;p21"/>
            <p:cNvSpPr/>
            <p:nvPr/>
          </p:nvSpPr>
          <p:spPr>
            <a:xfrm>
              <a:off x="8325358" y="2929752"/>
              <a:ext cx="89104" cy="68874"/>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4" name="Google Shape;6114;p21"/>
            <p:cNvSpPr/>
            <p:nvPr/>
          </p:nvSpPr>
          <p:spPr>
            <a:xfrm>
              <a:off x="8299308" y="2532256"/>
              <a:ext cx="19078" cy="24929"/>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5" name="Google Shape;6115;p21"/>
            <p:cNvSpPr/>
            <p:nvPr/>
          </p:nvSpPr>
          <p:spPr>
            <a:xfrm>
              <a:off x="8295014" y="2531477"/>
              <a:ext cx="7438" cy="21039"/>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6" name="Google Shape;6116;p21"/>
            <p:cNvSpPr/>
            <p:nvPr/>
          </p:nvSpPr>
          <p:spPr>
            <a:xfrm>
              <a:off x="8314870" y="2555193"/>
              <a:ext cx="9337" cy="11702"/>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7" name="Google Shape;6117;p21"/>
            <p:cNvSpPr/>
            <p:nvPr/>
          </p:nvSpPr>
          <p:spPr>
            <a:xfrm>
              <a:off x="8298126" y="2564156"/>
              <a:ext cx="19483" cy="25303"/>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8" name="Google Shape;6118;p21"/>
            <p:cNvSpPr/>
            <p:nvPr/>
          </p:nvSpPr>
          <p:spPr>
            <a:xfrm>
              <a:off x="8292679" y="2558710"/>
              <a:ext cx="12480" cy="29971"/>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9" name="Google Shape;6119;p21"/>
            <p:cNvSpPr/>
            <p:nvPr/>
          </p:nvSpPr>
          <p:spPr>
            <a:xfrm>
              <a:off x="8295418" y="2545483"/>
              <a:ext cx="10146" cy="17522"/>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0" name="Google Shape;6120;p21"/>
            <p:cNvSpPr/>
            <p:nvPr/>
          </p:nvSpPr>
          <p:spPr>
            <a:xfrm>
              <a:off x="8277896" y="2552081"/>
              <a:ext cx="15592" cy="17927"/>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1" name="Google Shape;6121;p21"/>
            <p:cNvSpPr/>
            <p:nvPr/>
          </p:nvSpPr>
          <p:spPr>
            <a:xfrm>
              <a:off x="701964" y="2552485"/>
              <a:ext cx="130310" cy="138495"/>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2" name="Google Shape;6122;p21"/>
            <p:cNvSpPr/>
            <p:nvPr/>
          </p:nvSpPr>
          <p:spPr>
            <a:xfrm>
              <a:off x="617933" y="2684725"/>
              <a:ext cx="182845" cy="32828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3" name="Google Shape;6123;p21"/>
            <p:cNvSpPr/>
            <p:nvPr/>
          </p:nvSpPr>
          <p:spPr>
            <a:xfrm>
              <a:off x="667729" y="2928974"/>
              <a:ext cx="105817" cy="124863"/>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4" name="Google Shape;6124;p21"/>
            <p:cNvSpPr/>
            <p:nvPr/>
          </p:nvSpPr>
          <p:spPr>
            <a:xfrm>
              <a:off x="735389" y="3062365"/>
              <a:ext cx="17148" cy="68874"/>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5" name="Google Shape;6125;p21"/>
            <p:cNvSpPr/>
            <p:nvPr/>
          </p:nvSpPr>
          <p:spPr>
            <a:xfrm>
              <a:off x="697669" y="2722850"/>
              <a:ext cx="120226" cy="102300"/>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6" name="Google Shape;6126;p21"/>
            <p:cNvSpPr/>
            <p:nvPr/>
          </p:nvSpPr>
          <p:spPr>
            <a:xfrm>
              <a:off x="732682" y="2706106"/>
              <a:ext cx="137717" cy="2841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7" name="Google Shape;6127;p21"/>
            <p:cNvSpPr/>
            <p:nvPr/>
          </p:nvSpPr>
          <p:spPr>
            <a:xfrm>
              <a:off x="869590" y="2719333"/>
              <a:ext cx="15188" cy="14814"/>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8" name="Google Shape;6128;p21"/>
            <p:cNvSpPr/>
            <p:nvPr/>
          </p:nvSpPr>
          <p:spPr>
            <a:xfrm>
              <a:off x="867255" y="2714291"/>
              <a:ext cx="20261" cy="22190"/>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9" name="Google Shape;6129;p21"/>
            <p:cNvSpPr/>
            <p:nvPr/>
          </p:nvSpPr>
          <p:spPr>
            <a:xfrm>
              <a:off x="660726" y="3015308"/>
              <a:ext cx="3921" cy="3548"/>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0" name="Google Shape;6130;p21"/>
            <p:cNvSpPr/>
            <p:nvPr/>
          </p:nvSpPr>
          <p:spPr>
            <a:xfrm>
              <a:off x="714786" y="3127722"/>
              <a:ext cx="21817" cy="52535"/>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1" name="Google Shape;6131;p21"/>
            <p:cNvSpPr/>
            <p:nvPr/>
          </p:nvSpPr>
          <p:spPr>
            <a:xfrm>
              <a:off x="717899" y="3128096"/>
              <a:ext cx="24525" cy="52535"/>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2" name="Google Shape;6132;p21"/>
            <p:cNvSpPr/>
            <p:nvPr/>
          </p:nvSpPr>
          <p:spPr>
            <a:xfrm>
              <a:off x="747465" y="3053028"/>
              <a:ext cx="37347" cy="41268"/>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3" name="Google Shape;6133;p21"/>
            <p:cNvSpPr/>
            <p:nvPr/>
          </p:nvSpPr>
          <p:spPr>
            <a:xfrm>
              <a:off x="748243" y="3053433"/>
              <a:ext cx="36569" cy="41237"/>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4" name="Google Shape;6134;p21"/>
            <p:cNvSpPr/>
            <p:nvPr/>
          </p:nvSpPr>
          <p:spPr>
            <a:xfrm>
              <a:off x="757175" y="2669537"/>
              <a:ext cx="108151" cy="47898"/>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5" name="Google Shape;6135;p21"/>
            <p:cNvSpPr/>
            <p:nvPr/>
          </p:nvSpPr>
          <p:spPr>
            <a:xfrm>
              <a:off x="862182" y="2656714"/>
              <a:ext cx="20261" cy="22190"/>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6" name="Google Shape;6136;p21"/>
            <p:cNvSpPr/>
            <p:nvPr/>
          </p:nvSpPr>
          <p:spPr>
            <a:xfrm>
              <a:off x="742797" y="2725962"/>
              <a:ext cx="102300" cy="381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7" name="Google Shape;6137;p21"/>
            <p:cNvSpPr/>
            <p:nvPr/>
          </p:nvSpPr>
          <p:spPr>
            <a:xfrm>
              <a:off x="838467" y="2759792"/>
              <a:ext cx="18705" cy="15966"/>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8" name="Google Shape;6138;p21"/>
            <p:cNvSpPr/>
            <p:nvPr/>
          </p:nvSpPr>
          <p:spPr>
            <a:xfrm>
              <a:off x="638941" y="2979517"/>
              <a:ext cx="75099" cy="295633"/>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9" name="Google Shape;6139;p21"/>
            <p:cNvSpPr/>
            <p:nvPr/>
          </p:nvSpPr>
          <p:spPr>
            <a:xfrm>
              <a:off x="707410" y="2631816"/>
              <a:ext cx="61467" cy="39712"/>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0" name="Google Shape;6140;p21"/>
            <p:cNvSpPr/>
            <p:nvPr/>
          </p:nvSpPr>
          <p:spPr>
            <a:xfrm>
              <a:off x="675883" y="2899034"/>
              <a:ext cx="39339" cy="7818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1" name="Google Shape;6141;p21"/>
            <p:cNvSpPr/>
            <p:nvPr/>
          </p:nvSpPr>
          <p:spPr>
            <a:xfrm>
              <a:off x="656463" y="2897478"/>
              <a:ext cx="26859" cy="381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2" name="Google Shape;6142;p21"/>
            <p:cNvSpPr/>
            <p:nvPr/>
          </p:nvSpPr>
          <p:spPr>
            <a:xfrm>
              <a:off x="784812" y="2598764"/>
              <a:ext cx="70026" cy="101148"/>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3" name="Google Shape;6143;p21"/>
            <p:cNvSpPr/>
            <p:nvPr/>
          </p:nvSpPr>
          <p:spPr>
            <a:xfrm>
              <a:off x="721011" y="2884251"/>
              <a:ext cx="19078" cy="3853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4" name="Google Shape;6144;p21"/>
            <p:cNvSpPr/>
            <p:nvPr/>
          </p:nvSpPr>
          <p:spPr>
            <a:xfrm>
              <a:off x="720233" y="2883846"/>
              <a:ext cx="27263" cy="42825"/>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5" name="Google Shape;6145;p21"/>
            <p:cNvSpPr/>
            <p:nvPr/>
          </p:nvSpPr>
          <p:spPr>
            <a:xfrm>
              <a:off x="669659" y="3178265"/>
              <a:ext cx="74725" cy="16454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6" name="Google Shape;6146;p21"/>
            <p:cNvSpPr/>
            <p:nvPr/>
          </p:nvSpPr>
          <p:spPr>
            <a:xfrm>
              <a:off x="709744" y="3258001"/>
              <a:ext cx="80918" cy="7665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7" name="Google Shape;6147;p21"/>
            <p:cNvSpPr/>
            <p:nvPr/>
          </p:nvSpPr>
          <p:spPr>
            <a:xfrm>
              <a:off x="719455" y="3245552"/>
              <a:ext cx="57981" cy="44754"/>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8" name="Google Shape;6148;p21"/>
            <p:cNvSpPr/>
            <p:nvPr/>
          </p:nvSpPr>
          <p:spPr>
            <a:xfrm>
              <a:off x="724123" y="3283273"/>
              <a:ext cx="38530" cy="21443"/>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9" name="Google Shape;6149;p21"/>
            <p:cNvSpPr/>
            <p:nvPr/>
          </p:nvSpPr>
          <p:spPr>
            <a:xfrm>
              <a:off x="710896" y="2929752"/>
              <a:ext cx="89477" cy="68874"/>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0" name="Google Shape;6150;p21"/>
            <p:cNvSpPr/>
            <p:nvPr/>
          </p:nvSpPr>
          <p:spPr>
            <a:xfrm>
              <a:off x="701964" y="2433473"/>
              <a:ext cx="130310" cy="138869"/>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1" name="Google Shape;6151;p21"/>
            <p:cNvSpPr/>
            <p:nvPr/>
          </p:nvSpPr>
          <p:spPr>
            <a:xfrm>
              <a:off x="618338" y="2111822"/>
              <a:ext cx="182814" cy="327907"/>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2" name="Google Shape;6152;p21"/>
            <p:cNvSpPr/>
            <p:nvPr/>
          </p:nvSpPr>
          <p:spPr>
            <a:xfrm>
              <a:off x="667324" y="2070616"/>
              <a:ext cx="105443" cy="125642"/>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3" name="Google Shape;6153;p21"/>
            <p:cNvSpPr/>
            <p:nvPr/>
          </p:nvSpPr>
          <p:spPr>
            <a:xfrm>
              <a:off x="735389" y="1993214"/>
              <a:ext cx="17148" cy="68874"/>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4" name="Google Shape;6154;p21"/>
            <p:cNvSpPr/>
            <p:nvPr/>
          </p:nvSpPr>
          <p:spPr>
            <a:xfrm>
              <a:off x="697295" y="2299304"/>
              <a:ext cx="120600" cy="101522"/>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5" name="Google Shape;6155;p21"/>
            <p:cNvSpPr/>
            <p:nvPr/>
          </p:nvSpPr>
          <p:spPr>
            <a:xfrm>
              <a:off x="733055" y="2389901"/>
              <a:ext cx="137717" cy="28446"/>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6" name="Google Shape;6156;p21"/>
            <p:cNvSpPr/>
            <p:nvPr/>
          </p:nvSpPr>
          <p:spPr>
            <a:xfrm>
              <a:off x="869590" y="2390306"/>
              <a:ext cx="15188" cy="14814"/>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7" name="Google Shape;6157;p21"/>
            <p:cNvSpPr/>
            <p:nvPr/>
          </p:nvSpPr>
          <p:spPr>
            <a:xfrm>
              <a:off x="866073" y="2382525"/>
              <a:ext cx="21443" cy="27637"/>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8" name="Google Shape;6158;p21"/>
            <p:cNvSpPr/>
            <p:nvPr/>
          </p:nvSpPr>
          <p:spPr>
            <a:xfrm>
              <a:off x="660726" y="2105597"/>
              <a:ext cx="3921" cy="3921"/>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9" name="Google Shape;6159;p21"/>
            <p:cNvSpPr/>
            <p:nvPr/>
          </p:nvSpPr>
          <p:spPr>
            <a:xfrm>
              <a:off x="714786" y="1944196"/>
              <a:ext cx="21817" cy="52535"/>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0" name="Google Shape;6160;p21"/>
            <p:cNvSpPr/>
            <p:nvPr/>
          </p:nvSpPr>
          <p:spPr>
            <a:xfrm>
              <a:off x="717899" y="1943822"/>
              <a:ext cx="24525" cy="52535"/>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1" name="Google Shape;6161;p21"/>
            <p:cNvSpPr/>
            <p:nvPr/>
          </p:nvSpPr>
          <p:spPr>
            <a:xfrm>
              <a:off x="747465" y="2030156"/>
              <a:ext cx="37347" cy="41268"/>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2" name="Google Shape;6162;p21"/>
            <p:cNvSpPr/>
            <p:nvPr/>
          </p:nvSpPr>
          <p:spPr>
            <a:xfrm>
              <a:off x="748243" y="2029752"/>
              <a:ext cx="36195" cy="41673"/>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3" name="Google Shape;6163;p21"/>
            <p:cNvSpPr/>
            <p:nvPr/>
          </p:nvSpPr>
          <p:spPr>
            <a:xfrm>
              <a:off x="757175" y="2407019"/>
              <a:ext cx="108151" cy="47866"/>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4" name="Google Shape;6164;p21"/>
            <p:cNvSpPr/>
            <p:nvPr/>
          </p:nvSpPr>
          <p:spPr>
            <a:xfrm>
              <a:off x="862182" y="2445517"/>
              <a:ext cx="20665" cy="22221"/>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5" name="Google Shape;6165;p21"/>
            <p:cNvSpPr/>
            <p:nvPr/>
          </p:nvSpPr>
          <p:spPr>
            <a:xfrm>
              <a:off x="742797" y="2360366"/>
              <a:ext cx="102300" cy="381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6" name="Google Shape;6166;p21"/>
            <p:cNvSpPr/>
            <p:nvPr/>
          </p:nvSpPr>
          <p:spPr>
            <a:xfrm>
              <a:off x="838467" y="2348695"/>
              <a:ext cx="18705" cy="15966"/>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7" name="Google Shape;6167;p21"/>
            <p:cNvSpPr/>
            <p:nvPr/>
          </p:nvSpPr>
          <p:spPr>
            <a:xfrm>
              <a:off x="638941" y="1849303"/>
              <a:ext cx="75099" cy="295602"/>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8" name="Google Shape;6168;p21"/>
            <p:cNvSpPr/>
            <p:nvPr/>
          </p:nvSpPr>
          <p:spPr>
            <a:xfrm>
              <a:off x="707410" y="2452924"/>
              <a:ext cx="61467" cy="39681"/>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9" name="Google Shape;6169;p21"/>
            <p:cNvSpPr/>
            <p:nvPr/>
          </p:nvSpPr>
          <p:spPr>
            <a:xfrm>
              <a:off x="675883" y="2147613"/>
              <a:ext cx="39339" cy="77806"/>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0" name="Google Shape;6170;p21"/>
            <p:cNvSpPr/>
            <p:nvPr/>
          </p:nvSpPr>
          <p:spPr>
            <a:xfrm>
              <a:off x="656463" y="2188850"/>
              <a:ext cx="26859" cy="381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1" name="Google Shape;6171;p21"/>
            <p:cNvSpPr/>
            <p:nvPr/>
          </p:nvSpPr>
          <p:spPr>
            <a:xfrm>
              <a:off x="784407" y="2424541"/>
              <a:ext cx="70430" cy="101148"/>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2" name="Google Shape;6172;p21"/>
            <p:cNvSpPr/>
            <p:nvPr/>
          </p:nvSpPr>
          <p:spPr>
            <a:xfrm>
              <a:off x="720637" y="2201672"/>
              <a:ext cx="19078" cy="3853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3" name="Google Shape;6173;p21"/>
            <p:cNvSpPr/>
            <p:nvPr/>
          </p:nvSpPr>
          <p:spPr>
            <a:xfrm>
              <a:off x="720233" y="2197782"/>
              <a:ext cx="27263" cy="42825"/>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4" name="Google Shape;6174;p21"/>
            <p:cNvSpPr/>
            <p:nvPr/>
          </p:nvSpPr>
          <p:spPr>
            <a:xfrm>
              <a:off x="669659" y="1781643"/>
              <a:ext cx="74321" cy="16454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5" name="Google Shape;6175;p21"/>
            <p:cNvSpPr/>
            <p:nvPr/>
          </p:nvSpPr>
          <p:spPr>
            <a:xfrm>
              <a:off x="709744" y="1790171"/>
              <a:ext cx="80918" cy="76281"/>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6" name="Google Shape;6176;p21"/>
            <p:cNvSpPr/>
            <p:nvPr/>
          </p:nvSpPr>
          <p:spPr>
            <a:xfrm>
              <a:off x="719455" y="1833742"/>
              <a:ext cx="58386" cy="44754"/>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7" name="Google Shape;6177;p21"/>
            <p:cNvSpPr/>
            <p:nvPr/>
          </p:nvSpPr>
          <p:spPr>
            <a:xfrm>
              <a:off x="724123" y="1819364"/>
              <a:ext cx="38530" cy="21786"/>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8" name="Google Shape;6178;p21"/>
            <p:cNvSpPr/>
            <p:nvPr/>
          </p:nvSpPr>
          <p:spPr>
            <a:xfrm>
              <a:off x="711301" y="2125827"/>
              <a:ext cx="89073" cy="68874"/>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9" name="Google Shape;6179;p21"/>
            <p:cNvSpPr/>
            <p:nvPr/>
          </p:nvSpPr>
          <p:spPr>
            <a:xfrm>
              <a:off x="806971" y="2567268"/>
              <a:ext cx="19078" cy="24929"/>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0" name="Google Shape;6180;p21"/>
            <p:cNvSpPr/>
            <p:nvPr/>
          </p:nvSpPr>
          <p:spPr>
            <a:xfrm>
              <a:off x="823310" y="2571532"/>
              <a:ext cx="7407" cy="21039"/>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1" name="Google Shape;6181;p21"/>
            <p:cNvSpPr/>
            <p:nvPr/>
          </p:nvSpPr>
          <p:spPr>
            <a:xfrm>
              <a:off x="801120" y="2557527"/>
              <a:ext cx="9368" cy="11702"/>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2" name="Google Shape;6182;p21"/>
            <p:cNvSpPr/>
            <p:nvPr/>
          </p:nvSpPr>
          <p:spPr>
            <a:xfrm>
              <a:off x="808123" y="2534994"/>
              <a:ext cx="19483" cy="25303"/>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3" name="Google Shape;6183;p21"/>
            <p:cNvSpPr/>
            <p:nvPr/>
          </p:nvSpPr>
          <p:spPr>
            <a:xfrm>
              <a:off x="820198" y="2535368"/>
              <a:ext cx="12854" cy="30376"/>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4" name="Google Shape;6184;p21"/>
            <p:cNvSpPr/>
            <p:nvPr/>
          </p:nvSpPr>
          <p:spPr>
            <a:xfrm>
              <a:off x="819794" y="2561417"/>
              <a:ext cx="10146" cy="17553"/>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5" name="Google Shape;6185;p21"/>
            <p:cNvSpPr/>
            <p:nvPr/>
          </p:nvSpPr>
          <p:spPr>
            <a:xfrm>
              <a:off x="831869" y="2554415"/>
              <a:ext cx="15561" cy="17927"/>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86" name="Google Shape;6186;p21"/>
          <p:cNvSpPr txBox="1">
            <a:spLocks noGrp="1"/>
          </p:cNvSpPr>
          <p:nvPr>
            <p:ph type="title"/>
          </p:nvPr>
        </p:nvSpPr>
        <p:spPr>
          <a:xfrm>
            <a:off x="2347950" y="1918496"/>
            <a:ext cx="4448100" cy="10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6000"/>
              <a:t>Thanks!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3"/>
          <p:cNvSpPr txBox="1">
            <a:spLocks noGrp="1"/>
          </p:cNvSpPr>
          <p:nvPr>
            <p:ph type="title"/>
          </p:nvPr>
        </p:nvSpPr>
        <p:spPr>
          <a:xfrm>
            <a:off x="2477400" y="2167355"/>
            <a:ext cx="4189200" cy="961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a:t>Introduction</a:t>
            </a:r>
            <a:endParaRPr/>
          </a:p>
        </p:txBody>
      </p:sp>
      <p:sp>
        <p:nvSpPr>
          <p:cNvPr id="1153" name="Google Shape;1153;p3"/>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grpSp>
        <p:nvGrpSpPr>
          <p:cNvPr id="1154" name="Google Shape;1154;p3"/>
          <p:cNvGrpSpPr/>
          <p:nvPr/>
        </p:nvGrpSpPr>
        <p:grpSpPr>
          <a:xfrm>
            <a:off x="565056" y="519563"/>
            <a:ext cx="8012737" cy="4104778"/>
            <a:chOff x="585525" y="1202450"/>
            <a:chExt cx="6436450" cy="3297275"/>
          </a:xfrm>
        </p:grpSpPr>
        <p:sp>
          <p:nvSpPr>
            <p:cNvPr id="1155" name="Google Shape;1155;p3"/>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3"/>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3"/>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3"/>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3"/>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3"/>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3"/>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3"/>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3"/>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3"/>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3"/>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3"/>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3"/>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3"/>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3"/>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3"/>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3"/>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3"/>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3"/>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3"/>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3"/>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3"/>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3"/>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3"/>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3"/>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3"/>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3"/>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3"/>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3"/>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3"/>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3"/>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3"/>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3"/>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3"/>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3"/>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3"/>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3"/>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3"/>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3"/>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3"/>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3"/>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3"/>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3"/>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3"/>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3"/>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3"/>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3"/>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3"/>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3"/>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3"/>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3"/>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3"/>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3"/>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3"/>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3"/>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3"/>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3"/>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3"/>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3"/>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3"/>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3"/>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3"/>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3"/>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3"/>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3"/>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3"/>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3"/>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3"/>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3"/>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3"/>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3"/>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3"/>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3"/>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3"/>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3"/>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3"/>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3"/>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3"/>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3"/>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3"/>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3"/>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3"/>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3"/>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3"/>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3"/>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3"/>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3"/>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3"/>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3"/>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3"/>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3"/>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3"/>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3"/>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3"/>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3"/>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3"/>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3"/>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3"/>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3"/>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3"/>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3"/>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3"/>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3"/>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3"/>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3"/>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3"/>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3"/>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3"/>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3"/>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3"/>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3"/>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3"/>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4"/>
          <p:cNvSpPr txBox="1">
            <a:spLocks noGrp="1"/>
          </p:cNvSpPr>
          <p:nvPr>
            <p:ph type="title"/>
          </p:nvPr>
        </p:nvSpPr>
        <p:spPr>
          <a:xfrm>
            <a:off x="548550" y="385154"/>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3200" b="1">
                <a:latin typeface="Libre Baskerville"/>
                <a:ea typeface="Libre Baskerville"/>
                <a:cs typeface="Libre Baskerville"/>
                <a:sym typeface="Libre Baskerville"/>
              </a:rPr>
              <a:t> </a:t>
            </a:r>
            <a:r>
              <a:rPr lang="en-US" sz="2800" b="1">
                <a:latin typeface="Libre Baskerville"/>
                <a:ea typeface="Libre Baskerville"/>
                <a:cs typeface="Libre Baskerville"/>
                <a:sym typeface="Libre Baskerville"/>
              </a:rPr>
              <a:t>INTRODUCTION</a:t>
            </a:r>
            <a:r>
              <a:rPr lang="en-US" sz="3200" b="1">
                <a:latin typeface="Libre Baskerville"/>
                <a:ea typeface="Libre Baskerville"/>
                <a:cs typeface="Libre Baskerville"/>
                <a:sym typeface="Libre Baskerville"/>
              </a:rPr>
              <a:t> </a:t>
            </a:r>
            <a:endParaRPr sz="3200">
              <a:latin typeface="Libre Baskerville"/>
              <a:ea typeface="Libre Baskerville"/>
              <a:cs typeface="Libre Baskerville"/>
              <a:sym typeface="Libre Baskerville"/>
            </a:endParaRPr>
          </a:p>
        </p:txBody>
      </p:sp>
      <p:sp>
        <p:nvSpPr>
          <p:cNvPr id="1616" name="Google Shape;1616;p4"/>
          <p:cNvSpPr txBox="1"/>
          <p:nvPr/>
        </p:nvSpPr>
        <p:spPr>
          <a:xfrm>
            <a:off x="394424" y="834983"/>
            <a:ext cx="8127600" cy="3755700"/>
          </a:xfrm>
          <a:prstGeom prst="rect">
            <a:avLst/>
          </a:prstGeom>
          <a:noFill/>
          <a:ln>
            <a:noFill/>
          </a:ln>
        </p:spPr>
        <p:txBody>
          <a:bodyPr spcFirstLastPara="1" wrap="square" lIns="91425" tIns="45700" rIns="91425" bIns="45700" anchor="ctr" anchorCtr="0">
            <a:spAutoFit/>
          </a:bodyPr>
          <a:lstStyle/>
          <a:p>
            <a:pPr marL="457200" marR="0" lvl="0" indent="-457200" algn="l" rtl="0">
              <a:lnSpc>
                <a:spcPct val="20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Handwritten digit recognition is the task of </a:t>
            </a:r>
            <a:r>
              <a:rPr lang="en-US" sz="1400" b="1" i="0" u="none" strike="noStrike" cap="none" dirty="0">
                <a:solidFill>
                  <a:schemeClr val="dk1"/>
                </a:solidFill>
                <a:latin typeface="Libre Baskerville"/>
                <a:ea typeface="Libre Baskerville"/>
                <a:cs typeface="Libre Baskerville"/>
                <a:sym typeface="Libre Baskerville"/>
              </a:rPr>
              <a:t>automatically identifying digits written by humans</a:t>
            </a:r>
            <a:r>
              <a:rPr lang="en-US" sz="1400" b="0" i="0" u="none" strike="noStrike" cap="none" dirty="0">
                <a:solidFill>
                  <a:schemeClr val="dk1"/>
                </a:solidFill>
                <a:latin typeface="Libre Baskerville"/>
                <a:ea typeface="Libre Baskerville"/>
                <a:cs typeface="Libre Baskerville"/>
                <a:sym typeface="Libre Baskerville"/>
              </a:rPr>
              <a:t>.</a:t>
            </a:r>
            <a:endParaRPr dirty="0"/>
          </a:p>
          <a:p>
            <a:pPr marL="457200" marR="0" lvl="0" indent="-457200" algn="l" rtl="0">
              <a:lnSpc>
                <a:spcPct val="200000"/>
              </a:lnSpc>
              <a:spcBef>
                <a:spcPts val="0"/>
              </a:spcBef>
              <a:spcAft>
                <a:spcPts val="0"/>
              </a:spcAft>
              <a:buClr>
                <a:schemeClr val="dk1"/>
              </a:buClr>
              <a:buSzPts val="1400"/>
              <a:buFont typeface="Arial"/>
              <a:buAutoNum type="arabicPeriod"/>
            </a:pPr>
            <a:r>
              <a:rPr lang="en-US" sz="1400" b="0" i="0" u="none" strike="noStrike" cap="none" dirty="0">
                <a:solidFill>
                  <a:schemeClr val="dk1"/>
                </a:solidFill>
                <a:latin typeface="Libre Baskerville"/>
                <a:ea typeface="Libre Baskerville"/>
                <a:cs typeface="Libre Baskerville"/>
                <a:sym typeface="Libre Baskerville"/>
              </a:rPr>
              <a:t>It is widely used in real-world applications such as:</a:t>
            </a:r>
            <a:endParaRPr dirty="0"/>
          </a:p>
          <a:p>
            <a:pPr marL="457200" marR="0" lvl="0" indent="-317500" algn="l" rtl="0">
              <a:lnSpc>
                <a:spcPct val="200000"/>
              </a:lnSpc>
              <a:spcBef>
                <a:spcPts val="0"/>
              </a:spcBef>
              <a:spcAft>
                <a:spcPts val="0"/>
              </a:spcAft>
              <a:buClr>
                <a:schemeClr val="dk1"/>
              </a:buClr>
              <a:buSzPts val="1400"/>
              <a:buFont typeface="Libre Baskerville"/>
              <a:buChar char="●"/>
            </a:pPr>
            <a:r>
              <a:rPr lang="en-US" sz="1400" b="1" i="0" u="none" strike="noStrike" cap="none" dirty="0">
                <a:solidFill>
                  <a:schemeClr val="dk1"/>
                </a:solidFill>
                <a:latin typeface="Libre Baskerville"/>
                <a:ea typeface="Libre Baskerville"/>
                <a:cs typeface="Libre Baskerville"/>
                <a:sym typeface="Libre Baskerville"/>
              </a:rPr>
              <a:t>Postal code recognition</a:t>
            </a:r>
            <a:r>
              <a:rPr lang="en-US" sz="1400" b="0" i="0" u="none" strike="noStrike" cap="none" dirty="0">
                <a:solidFill>
                  <a:schemeClr val="dk1"/>
                </a:solidFill>
                <a:latin typeface="Libre Baskerville"/>
                <a:ea typeface="Libre Baskerville"/>
                <a:cs typeface="Libre Baskerville"/>
                <a:sym typeface="Libre Baskerville"/>
              </a:rPr>
              <a:t> </a:t>
            </a:r>
            <a:endParaRPr dirty="0"/>
          </a:p>
          <a:p>
            <a:pPr marL="457200" marR="0" lvl="0" indent="-317500" algn="l" rtl="0">
              <a:lnSpc>
                <a:spcPct val="200000"/>
              </a:lnSpc>
              <a:spcBef>
                <a:spcPts val="0"/>
              </a:spcBef>
              <a:spcAft>
                <a:spcPts val="0"/>
              </a:spcAft>
              <a:buClr>
                <a:schemeClr val="dk1"/>
              </a:buClr>
              <a:buSzPts val="1400"/>
              <a:buFont typeface="Libre Baskerville"/>
              <a:buChar char="●"/>
            </a:pPr>
            <a:r>
              <a:rPr lang="en-US" b="1" dirty="0">
                <a:solidFill>
                  <a:schemeClr val="dk1"/>
                </a:solidFill>
                <a:latin typeface="Libre Baskerville"/>
                <a:ea typeface="Libre Baskerville"/>
                <a:cs typeface="Libre Baskerville"/>
                <a:sym typeface="Libre Baskerville"/>
              </a:rPr>
              <a:t>C</a:t>
            </a:r>
            <a:r>
              <a:rPr lang="en-US" sz="1400" b="1" i="0" u="none" strike="noStrike" cap="none" dirty="0">
                <a:solidFill>
                  <a:schemeClr val="dk1"/>
                </a:solidFill>
                <a:latin typeface="Libre Baskerville"/>
                <a:ea typeface="Libre Baskerville"/>
                <a:cs typeface="Libre Baskerville"/>
                <a:sym typeface="Libre Baskerville"/>
              </a:rPr>
              <a:t>heque processing </a:t>
            </a:r>
            <a:endParaRPr sz="1400" b="0" i="0" u="none" strike="noStrike" cap="none" dirty="0">
              <a:solidFill>
                <a:schemeClr val="dk1"/>
              </a:solidFill>
              <a:latin typeface="Libre Baskerville"/>
              <a:ea typeface="Libre Baskerville"/>
              <a:cs typeface="Libre Baskerville"/>
              <a:sym typeface="Libre Baskerville"/>
            </a:endParaRPr>
          </a:p>
          <a:p>
            <a:pPr marL="457200" marR="0" lvl="0" indent="-317500" algn="l" rtl="0">
              <a:lnSpc>
                <a:spcPct val="200000"/>
              </a:lnSpc>
              <a:spcBef>
                <a:spcPts val="0"/>
              </a:spcBef>
              <a:spcAft>
                <a:spcPts val="0"/>
              </a:spcAft>
              <a:buClr>
                <a:schemeClr val="dk1"/>
              </a:buClr>
              <a:buSzPts val="1400"/>
              <a:buFont typeface="Libre Baskerville"/>
              <a:buChar char="●"/>
            </a:pPr>
            <a:r>
              <a:rPr lang="en-US" b="1" dirty="0">
                <a:solidFill>
                  <a:schemeClr val="dk1"/>
                </a:solidFill>
                <a:latin typeface="Libre Baskerville"/>
                <a:ea typeface="Libre Baskerville"/>
                <a:cs typeface="Libre Baskerville"/>
                <a:sym typeface="Libre Baskerville"/>
              </a:rPr>
              <a:t>D</a:t>
            </a:r>
            <a:r>
              <a:rPr lang="en-US" sz="1400" b="1" i="0" u="none" strike="noStrike" cap="none" dirty="0">
                <a:solidFill>
                  <a:schemeClr val="dk1"/>
                </a:solidFill>
                <a:latin typeface="Libre Baskerville"/>
                <a:ea typeface="Libre Baskerville"/>
                <a:cs typeface="Libre Baskerville"/>
                <a:sym typeface="Libre Baskerville"/>
              </a:rPr>
              <a:t>igitizing handwritten forms and documents</a:t>
            </a:r>
            <a:endParaRPr sz="1400" b="0" i="0" u="none" strike="noStrike" cap="none" dirty="0">
              <a:solidFill>
                <a:schemeClr val="dk1"/>
              </a:solidFill>
              <a:latin typeface="Libre Baskerville"/>
              <a:ea typeface="Libre Baskerville"/>
              <a:cs typeface="Libre Baskerville"/>
              <a:sym typeface="Libre Baskerville"/>
            </a:endParaRPr>
          </a:p>
          <a:p>
            <a:pPr marL="457200" marR="0" lvl="0" indent="-457200" algn="l" rtl="0">
              <a:lnSpc>
                <a:spcPct val="200000"/>
              </a:lnSpc>
              <a:spcBef>
                <a:spcPts val="0"/>
              </a:spcBef>
              <a:spcAft>
                <a:spcPts val="0"/>
              </a:spcAft>
              <a:buClr>
                <a:schemeClr val="dk1"/>
              </a:buClr>
              <a:buSzPts val="1400"/>
              <a:buFont typeface="Nunito Light"/>
              <a:buAutoNum type="arabicPeriod" startAt="3"/>
            </a:pPr>
            <a:r>
              <a:rPr lang="en-US" sz="1400" b="0" i="0" u="none" strike="noStrike" cap="none" dirty="0">
                <a:solidFill>
                  <a:schemeClr val="dk1"/>
                </a:solidFill>
                <a:latin typeface="Libre Baskerville"/>
                <a:ea typeface="Libre Baskerville"/>
                <a:cs typeface="Libre Baskerville"/>
                <a:sym typeface="Libre Baskerville"/>
              </a:rPr>
              <a:t>Deep learning, especially convolutional neural networks, allows the system to learn</a:t>
            </a:r>
            <a:r>
              <a:rPr lang="en-US" sz="1400" b="1" i="0" u="none" strike="noStrike" cap="none" dirty="0">
                <a:solidFill>
                  <a:schemeClr val="dk1"/>
                </a:solidFill>
                <a:latin typeface="Libre Baskerville"/>
                <a:ea typeface="Libre Baskerville"/>
                <a:cs typeface="Libre Baskerville"/>
                <a:sym typeface="Libre Baskerville"/>
              </a:rPr>
              <a:t> </a:t>
            </a:r>
            <a:r>
              <a:rPr lang="en-US" sz="1400" b="0" i="0" u="none" strike="noStrike" cap="none" dirty="0">
                <a:solidFill>
                  <a:schemeClr val="dk1"/>
                </a:solidFill>
                <a:latin typeface="Libre Baskerville"/>
                <a:ea typeface="Libre Baskerville"/>
                <a:cs typeface="Libre Baskerville"/>
                <a:sym typeface="Libre Baskerville"/>
              </a:rPr>
              <a:t>patterns and  features directly from the images, without manual feature extraction. </a:t>
            </a:r>
            <a:endParaRPr sz="1400" b="0" i="0" u="none" strike="noStrike" cap="none" dirty="0">
              <a:solidFill>
                <a:schemeClr val="dk1"/>
              </a:solidFill>
              <a:latin typeface="Libre Baskerville"/>
              <a:ea typeface="Libre Baskerville"/>
              <a:cs typeface="Libre Baskerville"/>
              <a:sym typeface="Libre Baskerville"/>
            </a:endParaRPr>
          </a:p>
        </p:txBody>
      </p:sp>
      <p:pic>
        <p:nvPicPr>
          <p:cNvPr id="1617" name="Google Shape;1617;p4"/>
          <p:cNvPicPr preferRelativeResize="0"/>
          <p:nvPr/>
        </p:nvPicPr>
        <p:blipFill rotWithShape="1">
          <a:blip r:embed="rId3">
            <a:alphaModFix/>
          </a:blip>
          <a:srcRect/>
          <a:stretch/>
        </p:blipFill>
        <p:spPr>
          <a:xfrm>
            <a:off x="5863990" y="1530554"/>
            <a:ext cx="2508973" cy="1725769"/>
          </a:xfrm>
          <a:prstGeom prst="rect">
            <a:avLst/>
          </a:prstGeom>
          <a:noFill/>
          <a:ln>
            <a:noFill/>
          </a:ln>
          <a:effectLst>
            <a:outerShdw blurRad="190500" algn="tl" rotWithShape="0">
              <a:srgbClr val="000000">
                <a:alpha val="69803"/>
              </a:srgbClr>
            </a:outerShdw>
          </a:effectLst>
        </p:spPr>
      </p:pic>
      <p:sp>
        <p:nvSpPr>
          <p:cNvPr id="1618" name="Google Shape;1618;p4"/>
          <p:cNvSpPr/>
          <p:nvPr/>
        </p:nvSpPr>
        <p:spPr>
          <a:xfrm>
            <a:off x="5743577" y="1407683"/>
            <a:ext cx="2749800" cy="1938600"/>
          </a:xfrm>
          <a:prstGeom prst="plaque">
            <a:avLst>
              <a:gd name="adj" fmla="val 5534"/>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5"/>
          <p:cNvSpPr txBox="1">
            <a:spLocks noGrp="1"/>
          </p:cNvSpPr>
          <p:nvPr>
            <p:ph type="title"/>
          </p:nvPr>
        </p:nvSpPr>
        <p:spPr>
          <a:xfrm>
            <a:off x="1726286" y="2739673"/>
            <a:ext cx="5923649" cy="91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a:t>PROJECT OBJECTIVES</a:t>
            </a:r>
            <a:endParaRPr sz="4800"/>
          </a:p>
        </p:txBody>
      </p:sp>
      <p:sp>
        <p:nvSpPr>
          <p:cNvPr id="1624" name="Google Shape;1624;p5"/>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grpSp>
        <p:nvGrpSpPr>
          <p:cNvPr id="1625" name="Google Shape;1625;p5"/>
          <p:cNvGrpSpPr/>
          <p:nvPr/>
        </p:nvGrpSpPr>
        <p:grpSpPr>
          <a:xfrm>
            <a:off x="565056" y="519563"/>
            <a:ext cx="8012737" cy="4104778"/>
            <a:chOff x="585525" y="1202450"/>
            <a:chExt cx="6436450" cy="3297275"/>
          </a:xfrm>
        </p:grpSpPr>
        <p:sp>
          <p:nvSpPr>
            <p:cNvPr id="1626" name="Google Shape;1626;p5"/>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5"/>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5"/>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5"/>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5"/>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5"/>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5"/>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5"/>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5"/>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5"/>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5"/>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5"/>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5"/>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5"/>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5"/>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5"/>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5"/>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5"/>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5"/>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5"/>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5"/>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5"/>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5"/>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5"/>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5"/>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5"/>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5"/>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5"/>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5"/>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5"/>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5"/>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5"/>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5"/>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5"/>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5"/>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5"/>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5"/>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5"/>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5"/>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5"/>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5"/>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5"/>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5"/>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5"/>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5"/>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5"/>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5"/>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5"/>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5"/>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5"/>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5"/>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5"/>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5"/>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5"/>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5"/>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5"/>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5"/>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5"/>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5"/>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5"/>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5"/>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5"/>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5"/>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5"/>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5"/>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5"/>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5"/>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5"/>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5"/>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5"/>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5"/>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5"/>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5"/>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5"/>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5"/>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grpSp>
        <p:nvGrpSpPr>
          <p:cNvPr id="2086" name="Google Shape;2086;p6"/>
          <p:cNvGrpSpPr/>
          <p:nvPr/>
        </p:nvGrpSpPr>
        <p:grpSpPr>
          <a:xfrm>
            <a:off x="565056" y="519563"/>
            <a:ext cx="8012737" cy="4104778"/>
            <a:chOff x="585525" y="1202450"/>
            <a:chExt cx="6436450" cy="3297275"/>
          </a:xfrm>
        </p:grpSpPr>
        <p:sp>
          <p:nvSpPr>
            <p:cNvPr id="2087" name="Google Shape;2087;p6"/>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88" name="Google Shape;2088;p6"/>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89" name="Google Shape;2089;p6"/>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0" name="Google Shape;2090;p6"/>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1" name="Google Shape;2091;p6"/>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2" name="Google Shape;2092;p6"/>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3" name="Google Shape;2093;p6"/>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4" name="Google Shape;2094;p6"/>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5" name="Google Shape;2095;p6"/>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6" name="Google Shape;2096;p6"/>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7" name="Google Shape;2097;p6"/>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8" name="Google Shape;2098;p6"/>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099" name="Google Shape;2099;p6"/>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0" name="Google Shape;2100;p6"/>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1" name="Google Shape;2101;p6"/>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2" name="Google Shape;2102;p6"/>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3" name="Google Shape;2103;p6"/>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4" name="Google Shape;2104;p6"/>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5" name="Google Shape;2105;p6"/>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6" name="Google Shape;2106;p6"/>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7" name="Google Shape;2107;p6"/>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8" name="Google Shape;2108;p6"/>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09" name="Google Shape;2109;p6"/>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0" name="Google Shape;2110;p6"/>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1" name="Google Shape;2111;p6"/>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2" name="Google Shape;2112;p6"/>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3" name="Google Shape;2113;p6"/>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4" name="Google Shape;2114;p6"/>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5" name="Google Shape;2115;p6"/>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6" name="Google Shape;2116;p6"/>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7" name="Google Shape;2117;p6"/>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8" name="Google Shape;2118;p6"/>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19" name="Google Shape;2119;p6"/>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0" name="Google Shape;2120;p6"/>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1" name="Google Shape;2121;p6"/>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2" name="Google Shape;2122;p6"/>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3" name="Google Shape;2123;p6"/>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4" name="Google Shape;2124;p6"/>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5" name="Google Shape;2125;p6"/>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6" name="Google Shape;2126;p6"/>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7" name="Google Shape;2127;p6"/>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8" name="Google Shape;2128;p6"/>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29" name="Google Shape;2129;p6"/>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0" name="Google Shape;2130;p6"/>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1" name="Google Shape;2131;p6"/>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2" name="Google Shape;2132;p6"/>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3" name="Google Shape;2133;p6"/>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4" name="Google Shape;2134;p6"/>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5" name="Google Shape;2135;p6"/>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6" name="Google Shape;2136;p6"/>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7" name="Google Shape;2137;p6"/>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8" name="Google Shape;2138;p6"/>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39" name="Google Shape;2139;p6"/>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0" name="Google Shape;2140;p6"/>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1" name="Google Shape;2141;p6"/>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2" name="Google Shape;2142;p6"/>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3" name="Google Shape;2143;p6"/>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4" name="Google Shape;2144;p6"/>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5" name="Google Shape;2145;p6"/>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6" name="Google Shape;2146;p6"/>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7" name="Google Shape;2147;p6"/>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8" name="Google Shape;2148;p6"/>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49" name="Google Shape;2149;p6"/>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0" name="Google Shape;2150;p6"/>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1" name="Google Shape;2151;p6"/>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2" name="Google Shape;2152;p6"/>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3" name="Google Shape;2153;p6"/>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4" name="Google Shape;2154;p6"/>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5" name="Google Shape;2155;p6"/>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6" name="Google Shape;2156;p6"/>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7" name="Google Shape;2157;p6"/>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8" name="Google Shape;2158;p6"/>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59" name="Google Shape;2159;p6"/>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0" name="Google Shape;2160;p6"/>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1" name="Google Shape;2161;p6"/>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2" name="Google Shape;2162;p6"/>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3" name="Google Shape;2163;p6"/>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4" name="Google Shape;2164;p6"/>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5" name="Google Shape;2165;p6"/>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6" name="Google Shape;2166;p6"/>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7" name="Google Shape;2167;p6"/>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8" name="Google Shape;2168;p6"/>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69" name="Google Shape;2169;p6"/>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0" name="Google Shape;2170;p6"/>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1" name="Google Shape;2171;p6"/>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2" name="Google Shape;2172;p6"/>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3" name="Google Shape;2173;p6"/>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4" name="Google Shape;2174;p6"/>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5" name="Google Shape;2175;p6"/>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6" name="Google Shape;2176;p6"/>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7" name="Google Shape;2177;p6"/>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8" name="Google Shape;2178;p6"/>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79" name="Google Shape;2179;p6"/>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0" name="Google Shape;2180;p6"/>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1" name="Google Shape;2181;p6"/>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2" name="Google Shape;2182;p6"/>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3" name="Google Shape;2183;p6"/>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4" name="Google Shape;2184;p6"/>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5" name="Google Shape;2185;p6"/>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6" name="Google Shape;2186;p6"/>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7" name="Google Shape;2187;p6"/>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8" name="Google Shape;2188;p6"/>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89" name="Google Shape;2189;p6"/>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0" name="Google Shape;2190;p6"/>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1" name="Google Shape;2191;p6"/>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2" name="Google Shape;2192;p6"/>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3" name="Google Shape;2193;p6"/>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4" name="Google Shape;2194;p6"/>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5" name="Google Shape;2195;p6"/>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6" name="Google Shape;2196;p6"/>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7" name="Google Shape;2197;p6"/>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8" name="Google Shape;2198;p6"/>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199" name="Google Shape;2199;p6"/>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0" name="Google Shape;2200;p6"/>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1" name="Google Shape;2201;p6"/>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2" name="Google Shape;2202;p6"/>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3" name="Google Shape;2203;p6"/>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4" name="Google Shape;2204;p6"/>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5" name="Google Shape;2205;p6"/>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6" name="Google Shape;2206;p6"/>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7" name="Google Shape;2207;p6"/>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8" name="Google Shape;2208;p6"/>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09" name="Google Shape;2209;p6"/>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0" name="Google Shape;2210;p6"/>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1" name="Google Shape;2211;p6"/>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2" name="Google Shape;2212;p6"/>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3" name="Google Shape;2213;p6"/>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4" name="Google Shape;2214;p6"/>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5" name="Google Shape;2215;p6"/>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6" name="Google Shape;2216;p6"/>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7" name="Google Shape;2217;p6"/>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8" name="Google Shape;2218;p6"/>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19" name="Google Shape;2219;p6"/>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0" name="Google Shape;2220;p6"/>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1" name="Google Shape;2221;p6"/>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2" name="Google Shape;2222;p6"/>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3" name="Google Shape;2223;p6"/>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4" name="Google Shape;2224;p6"/>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5" name="Google Shape;2225;p6"/>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6" name="Google Shape;2226;p6"/>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7" name="Google Shape;2227;p6"/>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8" name="Google Shape;2228;p6"/>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29" name="Google Shape;2229;p6"/>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0" name="Google Shape;2230;p6"/>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1" name="Google Shape;2231;p6"/>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2" name="Google Shape;2232;p6"/>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3" name="Google Shape;2233;p6"/>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4" name="Google Shape;2234;p6"/>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5" name="Google Shape;2235;p6"/>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6" name="Google Shape;2236;p6"/>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7" name="Google Shape;2237;p6"/>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8" name="Google Shape;2238;p6"/>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39" name="Google Shape;2239;p6"/>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0" name="Google Shape;2240;p6"/>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1" name="Google Shape;2241;p6"/>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2" name="Google Shape;2242;p6"/>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3" name="Google Shape;2243;p6"/>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4" name="Google Shape;2244;p6"/>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5" name="Google Shape;2245;p6"/>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6" name="Google Shape;2246;p6"/>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7" name="Google Shape;2247;p6"/>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8" name="Google Shape;2248;p6"/>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49" name="Google Shape;2249;p6"/>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0" name="Google Shape;2250;p6"/>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1" name="Google Shape;2251;p6"/>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2" name="Google Shape;2252;p6"/>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3" name="Google Shape;2253;p6"/>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4" name="Google Shape;2254;p6"/>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5" name="Google Shape;2255;p6"/>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6" name="Google Shape;2256;p6"/>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7" name="Google Shape;2257;p6"/>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8" name="Google Shape;2258;p6"/>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59" name="Google Shape;2259;p6"/>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0" name="Google Shape;2260;p6"/>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1" name="Google Shape;2261;p6"/>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2" name="Google Shape;2262;p6"/>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3" name="Google Shape;2263;p6"/>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4" name="Google Shape;2264;p6"/>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5" name="Google Shape;2265;p6"/>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6" name="Google Shape;2266;p6"/>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7" name="Google Shape;2267;p6"/>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8" name="Google Shape;2268;p6"/>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69" name="Google Shape;2269;p6"/>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0" name="Google Shape;2270;p6"/>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1" name="Google Shape;2271;p6"/>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2" name="Google Shape;2272;p6"/>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3" name="Google Shape;2273;p6"/>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4" name="Google Shape;2274;p6"/>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5" name="Google Shape;2275;p6"/>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6" name="Google Shape;2276;p6"/>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7" name="Google Shape;2277;p6"/>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8" name="Google Shape;2278;p6"/>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79" name="Google Shape;2279;p6"/>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0" name="Google Shape;2280;p6"/>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1" name="Google Shape;2281;p6"/>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2" name="Google Shape;2282;p6"/>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3" name="Google Shape;2283;p6"/>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4" name="Google Shape;2284;p6"/>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5" name="Google Shape;2285;p6"/>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6" name="Google Shape;2286;p6"/>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7" name="Google Shape;2287;p6"/>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8" name="Google Shape;2288;p6"/>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89" name="Google Shape;2289;p6"/>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0" name="Google Shape;2290;p6"/>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1" name="Google Shape;2291;p6"/>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2" name="Google Shape;2292;p6"/>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3" name="Google Shape;2293;p6"/>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4" name="Google Shape;2294;p6"/>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5" name="Google Shape;2295;p6"/>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6" name="Google Shape;2296;p6"/>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7" name="Google Shape;2297;p6"/>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8" name="Google Shape;2298;p6"/>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299" name="Google Shape;2299;p6"/>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0" name="Google Shape;2300;p6"/>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1" name="Google Shape;2301;p6"/>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2" name="Google Shape;2302;p6"/>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3" name="Google Shape;2303;p6"/>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4" name="Google Shape;2304;p6"/>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5" name="Google Shape;2305;p6"/>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6" name="Google Shape;2306;p6"/>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7" name="Google Shape;2307;p6"/>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8" name="Google Shape;2308;p6"/>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09" name="Google Shape;2309;p6"/>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0" name="Google Shape;2310;p6"/>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1" name="Google Shape;2311;p6"/>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2" name="Google Shape;2312;p6"/>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3" name="Google Shape;2313;p6"/>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4" name="Google Shape;2314;p6"/>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5" name="Google Shape;2315;p6"/>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6" name="Google Shape;2316;p6"/>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7" name="Google Shape;2317;p6"/>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8" name="Google Shape;2318;p6"/>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19" name="Google Shape;2319;p6"/>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0" name="Google Shape;2320;p6"/>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1" name="Google Shape;2321;p6"/>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2" name="Google Shape;2322;p6"/>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3" name="Google Shape;2323;p6"/>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4" name="Google Shape;2324;p6"/>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5" name="Google Shape;2325;p6"/>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6" name="Google Shape;2326;p6"/>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7" name="Google Shape;2327;p6"/>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8" name="Google Shape;2328;p6"/>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29" name="Google Shape;2329;p6"/>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0" name="Google Shape;2330;p6"/>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1" name="Google Shape;2331;p6"/>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2" name="Google Shape;2332;p6"/>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3" name="Google Shape;2333;p6"/>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4" name="Google Shape;2334;p6"/>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5" name="Google Shape;2335;p6"/>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6" name="Google Shape;2336;p6"/>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7" name="Google Shape;2337;p6"/>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8" name="Google Shape;2338;p6"/>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39" name="Google Shape;2339;p6"/>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0" name="Google Shape;2340;p6"/>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1" name="Google Shape;2341;p6"/>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2" name="Google Shape;2342;p6"/>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3" name="Google Shape;2343;p6"/>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4" name="Google Shape;2344;p6"/>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5" name="Google Shape;2345;p6"/>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6" name="Google Shape;2346;p6"/>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7" name="Google Shape;2347;p6"/>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8" name="Google Shape;2348;p6"/>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49" name="Google Shape;2349;p6"/>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0" name="Google Shape;2350;p6"/>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1" name="Google Shape;2351;p6"/>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2" name="Google Shape;2352;p6"/>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3" name="Google Shape;2353;p6"/>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4" name="Google Shape;2354;p6"/>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5" name="Google Shape;2355;p6"/>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6" name="Google Shape;2356;p6"/>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7" name="Google Shape;2357;p6"/>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8" name="Google Shape;2358;p6"/>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59" name="Google Shape;2359;p6"/>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0" name="Google Shape;2360;p6"/>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1" name="Google Shape;2361;p6"/>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2" name="Google Shape;2362;p6"/>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3" name="Google Shape;2363;p6"/>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4" name="Google Shape;2364;p6"/>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5" name="Google Shape;2365;p6"/>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6" name="Google Shape;2366;p6"/>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7" name="Google Shape;2367;p6"/>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8" name="Google Shape;2368;p6"/>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69" name="Google Shape;2369;p6"/>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0" name="Google Shape;2370;p6"/>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1" name="Google Shape;2371;p6"/>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2" name="Google Shape;2372;p6"/>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3" name="Google Shape;2373;p6"/>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4" name="Google Shape;2374;p6"/>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5" name="Google Shape;2375;p6"/>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6" name="Google Shape;2376;p6"/>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7" name="Google Shape;2377;p6"/>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8" name="Google Shape;2378;p6"/>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79" name="Google Shape;2379;p6"/>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0" name="Google Shape;2380;p6"/>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1" name="Google Shape;2381;p6"/>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2" name="Google Shape;2382;p6"/>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3" name="Google Shape;2383;p6"/>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4" name="Google Shape;2384;p6"/>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5" name="Google Shape;2385;p6"/>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6" name="Google Shape;2386;p6"/>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7" name="Google Shape;2387;p6"/>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8" name="Google Shape;2388;p6"/>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89" name="Google Shape;2389;p6"/>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0" name="Google Shape;2390;p6"/>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1" name="Google Shape;2391;p6"/>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2" name="Google Shape;2392;p6"/>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3" name="Google Shape;2393;p6"/>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4" name="Google Shape;2394;p6"/>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5" name="Google Shape;2395;p6"/>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6" name="Google Shape;2396;p6"/>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7" name="Google Shape;2397;p6"/>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8" name="Google Shape;2398;p6"/>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399" name="Google Shape;2399;p6"/>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0" name="Google Shape;2400;p6"/>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1" name="Google Shape;2401;p6"/>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2" name="Google Shape;2402;p6"/>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3" name="Google Shape;2403;p6"/>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4" name="Google Shape;2404;p6"/>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5" name="Google Shape;2405;p6"/>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6" name="Google Shape;2406;p6"/>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7" name="Google Shape;2407;p6"/>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8" name="Google Shape;2408;p6"/>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09" name="Google Shape;2409;p6"/>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0" name="Google Shape;2410;p6"/>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1" name="Google Shape;2411;p6"/>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2" name="Google Shape;2412;p6"/>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3" name="Google Shape;2413;p6"/>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4" name="Google Shape;2414;p6"/>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5" name="Google Shape;2415;p6"/>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6" name="Google Shape;2416;p6"/>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7" name="Google Shape;2417;p6"/>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8" name="Google Shape;2418;p6"/>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19" name="Google Shape;2419;p6"/>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0" name="Google Shape;2420;p6"/>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1" name="Google Shape;2421;p6"/>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2" name="Google Shape;2422;p6"/>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3" name="Google Shape;2423;p6"/>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4" name="Google Shape;2424;p6"/>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5" name="Google Shape;2425;p6"/>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6" name="Google Shape;2426;p6"/>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7" name="Google Shape;2427;p6"/>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8" name="Google Shape;2428;p6"/>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29" name="Google Shape;2429;p6"/>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0" name="Google Shape;2430;p6"/>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1" name="Google Shape;2431;p6"/>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2" name="Google Shape;2432;p6"/>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3" name="Google Shape;2433;p6"/>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4" name="Google Shape;2434;p6"/>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5" name="Google Shape;2435;p6"/>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6" name="Google Shape;2436;p6"/>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7" name="Google Shape;2437;p6"/>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8" name="Google Shape;2438;p6"/>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39" name="Google Shape;2439;p6"/>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0" name="Google Shape;2440;p6"/>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1" name="Google Shape;2441;p6"/>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2" name="Google Shape;2442;p6"/>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3" name="Google Shape;2443;p6"/>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4" name="Google Shape;2444;p6"/>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5" name="Google Shape;2445;p6"/>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6" name="Google Shape;2446;p6"/>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7" name="Google Shape;2447;p6"/>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8" name="Google Shape;2448;p6"/>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49" name="Google Shape;2449;p6"/>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0" name="Google Shape;2450;p6"/>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1" name="Google Shape;2451;p6"/>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2" name="Google Shape;2452;p6"/>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3" name="Google Shape;2453;p6"/>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4" name="Google Shape;2454;p6"/>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5" name="Google Shape;2455;p6"/>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6" name="Google Shape;2456;p6"/>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7" name="Google Shape;2457;p6"/>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8" name="Google Shape;2458;p6"/>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59" name="Google Shape;2459;p6"/>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0" name="Google Shape;2460;p6"/>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1" name="Google Shape;2461;p6"/>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2" name="Google Shape;2462;p6"/>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3" name="Google Shape;2463;p6"/>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4" name="Google Shape;2464;p6"/>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5" name="Google Shape;2465;p6"/>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6" name="Google Shape;2466;p6"/>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7" name="Google Shape;2467;p6"/>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8" name="Google Shape;2468;p6"/>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69" name="Google Shape;2469;p6"/>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0" name="Google Shape;2470;p6"/>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1" name="Google Shape;2471;p6"/>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2" name="Google Shape;2472;p6"/>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3" name="Google Shape;2473;p6"/>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4" name="Google Shape;2474;p6"/>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5" name="Google Shape;2475;p6"/>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6" name="Google Shape;2476;p6"/>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7" name="Google Shape;2477;p6"/>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8" name="Google Shape;2478;p6"/>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79" name="Google Shape;2479;p6"/>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0" name="Google Shape;2480;p6"/>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1" name="Google Shape;2481;p6"/>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2" name="Google Shape;2482;p6"/>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3" name="Google Shape;2483;p6"/>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4" name="Google Shape;2484;p6"/>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5" name="Google Shape;2485;p6"/>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6" name="Google Shape;2486;p6"/>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7" name="Google Shape;2487;p6"/>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8" name="Google Shape;2488;p6"/>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89" name="Google Shape;2489;p6"/>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0" name="Google Shape;2490;p6"/>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1" name="Google Shape;2491;p6"/>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2" name="Google Shape;2492;p6"/>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3" name="Google Shape;2493;p6"/>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4" name="Google Shape;2494;p6"/>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5" name="Google Shape;2495;p6"/>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6" name="Google Shape;2496;p6"/>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7" name="Google Shape;2497;p6"/>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8" name="Google Shape;2498;p6"/>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499" name="Google Shape;2499;p6"/>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0" name="Google Shape;2500;p6"/>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1" name="Google Shape;2501;p6"/>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2" name="Google Shape;2502;p6"/>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3" name="Google Shape;2503;p6"/>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4" name="Google Shape;2504;p6"/>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5" name="Google Shape;2505;p6"/>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6" name="Google Shape;2506;p6"/>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7" name="Google Shape;2507;p6"/>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8" name="Google Shape;2508;p6"/>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09" name="Google Shape;2509;p6"/>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0" name="Google Shape;2510;p6"/>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1" name="Google Shape;2511;p6"/>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2" name="Google Shape;2512;p6"/>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3" name="Google Shape;2513;p6"/>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4" name="Google Shape;2514;p6"/>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5" name="Google Shape;2515;p6"/>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6" name="Google Shape;2516;p6"/>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7" name="Google Shape;2517;p6"/>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8" name="Google Shape;2518;p6"/>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19" name="Google Shape;2519;p6"/>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0" name="Google Shape;2520;p6"/>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1" name="Google Shape;2521;p6"/>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2" name="Google Shape;2522;p6"/>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3" name="Google Shape;2523;p6"/>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4" name="Google Shape;2524;p6"/>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5" name="Google Shape;2525;p6"/>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6" name="Google Shape;2526;p6"/>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7" name="Google Shape;2527;p6"/>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8" name="Google Shape;2528;p6"/>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29" name="Google Shape;2529;p6"/>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0" name="Google Shape;2530;p6"/>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1" name="Google Shape;2531;p6"/>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2" name="Google Shape;2532;p6"/>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3" name="Google Shape;2533;p6"/>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4" name="Google Shape;2534;p6"/>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5" name="Google Shape;2535;p6"/>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6" name="Google Shape;2536;p6"/>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7" name="Google Shape;2537;p6"/>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8" name="Google Shape;2538;p6"/>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39" name="Google Shape;2539;p6"/>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40" name="Google Shape;2540;p6"/>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41" name="Google Shape;2541;p6"/>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sp>
          <p:nvSpPr>
            <p:cNvPr id="2542" name="Google Shape;2542;p6"/>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Baskerville"/>
                <a:ea typeface="Libre Baskerville"/>
                <a:cs typeface="Libre Baskerville"/>
                <a:sym typeface="Libre Baskerville"/>
              </a:endParaRPr>
            </a:p>
          </p:txBody>
        </p:sp>
      </p:grpSp>
      <p:sp>
        <p:nvSpPr>
          <p:cNvPr id="2543" name="Google Shape;2543;p6"/>
          <p:cNvSpPr txBox="1">
            <a:spLocks noGrp="1"/>
          </p:cNvSpPr>
          <p:nvPr>
            <p:ph type="subTitle" idx="1"/>
          </p:nvPr>
        </p:nvSpPr>
        <p:spPr>
          <a:xfrm>
            <a:off x="1079803" y="1716092"/>
            <a:ext cx="5200650" cy="671100"/>
          </a:xfrm>
          <a:prstGeom prst="rect">
            <a:avLst/>
          </a:prstGeom>
          <a:noFill/>
          <a:ln>
            <a:noFill/>
          </a:ln>
        </p:spPr>
        <p:txBody>
          <a:bodyPr spcFirstLastPara="1" wrap="square" lIns="91425" tIns="91425" rIns="91425" bIns="91425" anchor="t" anchorCtr="0">
            <a:noAutofit/>
          </a:bodyPr>
          <a:lstStyle/>
          <a:p>
            <a:pPr marL="514350" lvl="0" indent="-514350" algn="l" rtl="0">
              <a:lnSpc>
                <a:spcPct val="150000"/>
              </a:lnSpc>
              <a:spcBef>
                <a:spcPts val="0"/>
              </a:spcBef>
              <a:spcAft>
                <a:spcPts val="0"/>
              </a:spcAft>
              <a:buClr>
                <a:schemeClr val="dk1"/>
              </a:buClr>
              <a:buSzPts val="1400"/>
              <a:buFont typeface="Arial"/>
              <a:buAutoNum type="arabicPeriod"/>
            </a:pPr>
            <a:r>
              <a:rPr lang="en-US" sz="1400" dirty="0">
                <a:latin typeface="Libre Baskerville"/>
                <a:ea typeface="Libre Baskerville"/>
                <a:cs typeface="Libre Baskerville"/>
                <a:sym typeface="Libre Baskerville"/>
              </a:rPr>
              <a:t>Develop a deep learning model capable of classifying handwritten digits.</a:t>
            </a:r>
            <a:endParaRPr dirty="0"/>
          </a:p>
          <a:p>
            <a:pPr marL="514350" lvl="0" indent="-514350" algn="l" rtl="0">
              <a:lnSpc>
                <a:spcPct val="150000"/>
              </a:lnSpc>
              <a:spcBef>
                <a:spcPts val="0"/>
              </a:spcBef>
              <a:spcAft>
                <a:spcPts val="0"/>
              </a:spcAft>
              <a:buClr>
                <a:schemeClr val="dk1"/>
              </a:buClr>
              <a:buSzPts val="1400"/>
              <a:buFont typeface="Arial"/>
              <a:buAutoNum type="arabicPeriod"/>
            </a:pPr>
            <a:r>
              <a:rPr lang="en-US" sz="1400" dirty="0">
                <a:solidFill>
                  <a:schemeClr val="dk1"/>
                </a:solidFill>
                <a:latin typeface="Libre Baskerville"/>
                <a:ea typeface="Libre Baskerville"/>
                <a:cs typeface="Libre Baskerville"/>
                <a:sym typeface="Libre Baskerville"/>
              </a:rPr>
              <a:t>Train the model using the MNIST dataset.</a:t>
            </a:r>
            <a:endParaRPr dirty="0"/>
          </a:p>
          <a:p>
            <a:pPr marL="514350" lvl="0" indent="-514350" algn="l" rtl="0">
              <a:lnSpc>
                <a:spcPct val="150000"/>
              </a:lnSpc>
              <a:spcBef>
                <a:spcPts val="0"/>
              </a:spcBef>
              <a:spcAft>
                <a:spcPts val="0"/>
              </a:spcAft>
              <a:buClr>
                <a:schemeClr val="dk1"/>
              </a:buClr>
              <a:buSzPts val="1400"/>
              <a:buFont typeface="Arial"/>
              <a:buAutoNum type="arabicPeriod"/>
            </a:pPr>
            <a:r>
              <a:rPr lang="en-US" sz="1400" dirty="0">
                <a:solidFill>
                  <a:schemeClr val="dk1"/>
                </a:solidFill>
                <a:latin typeface="Libre Baskerville"/>
                <a:ea typeface="Libre Baskerville"/>
                <a:cs typeface="Libre Baskerville"/>
                <a:sym typeface="Libre Baskerville"/>
              </a:rPr>
              <a:t>Achieve high accuracy and robust performance.</a:t>
            </a:r>
            <a:endParaRPr dirty="0"/>
          </a:p>
          <a:p>
            <a:pPr marL="514350" lvl="0" indent="-514350" algn="l" rtl="0">
              <a:lnSpc>
                <a:spcPct val="150000"/>
              </a:lnSpc>
              <a:spcBef>
                <a:spcPts val="0"/>
              </a:spcBef>
              <a:spcAft>
                <a:spcPts val="0"/>
              </a:spcAft>
              <a:buClr>
                <a:schemeClr val="dk1"/>
              </a:buClr>
              <a:buSzPts val="1400"/>
              <a:buFont typeface="Arial"/>
              <a:buAutoNum type="arabicPeriod"/>
            </a:pPr>
            <a:r>
              <a:rPr lang="en-US" sz="1400" dirty="0">
                <a:solidFill>
                  <a:schemeClr val="dk1"/>
                </a:solidFill>
                <a:latin typeface="Libre Baskerville"/>
                <a:ea typeface="Libre Baskerville"/>
                <a:cs typeface="Libre Baskerville"/>
                <a:sym typeface="Libre Baskerville"/>
              </a:rPr>
              <a:t>Build a simple web or desktop demo for real-time prediction.</a:t>
            </a:r>
            <a:endParaRPr dirty="0"/>
          </a:p>
          <a:p>
            <a:pPr marL="0" lvl="0" indent="0" algn="ctr" rtl="0">
              <a:lnSpc>
                <a:spcPct val="115000"/>
              </a:lnSpc>
              <a:spcBef>
                <a:spcPts val="0"/>
              </a:spcBef>
              <a:spcAft>
                <a:spcPts val="0"/>
              </a:spcAft>
              <a:buSzPts val="1400"/>
              <a:buNone/>
            </a:pPr>
            <a:endParaRPr sz="1400" dirty="0">
              <a:latin typeface="Libre Baskerville"/>
              <a:ea typeface="Libre Baskerville"/>
              <a:cs typeface="Libre Baskerville"/>
              <a:sym typeface="Libre Baskerville"/>
            </a:endParaRPr>
          </a:p>
        </p:txBody>
      </p:sp>
      <p:grpSp>
        <p:nvGrpSpPr>
          <p:cNvPr id="2544" name="Google Shape;2544;p6"/>
          <p:cNvGrpSpPr/>
          <p:nvPr/>
        </p:nvGrpSpPr>
        <p:grpSpPr>
          <a:xfrm>
            <a:off x="1151165" y="1587954"/>
            <a:ext cx="4906735" cy="2374445"/>
            <a:chOff x="2007250" y="2725500"/>
            <a:chExt cx="5129400" cy="940200"/>
          </a:xfrm>
        </p:grpSpPr>
        <p:cxnSp>
          <p:nvCxnSpPr>
            <p:cNvPr id="2545" name="Google Shape;2545;p6"/>
            <p:cNvCxnSpPr/>
            <p:nvPr/>
          </p:nvCxnSpPr>
          <p:spPr>
            <a:xfrm>
              <a:off x="2007250" y="2725500"/>
              <a:ext cx="5129400" cy="0"/>
            </a:xfrm>
            <a:prstGeom prst="straightConnector1">
              <a:avLst/>
            </a:prstGeom>
            <a:noFill/>
            <a:ln w="9525" cap="flat" cmpd="sng">
              <a:solidFill>
                <a:schemeClr val="dk1"/>
              </a:solidFill>
              <a:prstDash val="solid"/>
              <a:round/>
              <a:headEnd type="none" w="sm" len="sm"/>
              <a:tailEnd type="none" w="sm" len="sm"/>
            </a:ln>
          </p:spPr>
        </p:cxnSp>
        <p:cxnSp>
          <p:nvCxnSpPr>
            <p:cNvPr id="2546" name="Google Shape;2546;p6"/>
            <p:cNvCxnSpPr/>
            <p:nvPr/>
          </p:nvCxnSpPr>
          <p:spPr>
            <a:xfrm>
              <a:off x="2007250" y="3665700"/>
              <a:ext cx="5129400" cy="0"/>
            </a:xfrm>
            <a:prstGeom prst="straightConnector1">
              <a:avLst/>
            </a:prstGeom>
            <a:noFill/>
            <a:ln w="9525" cap="flat" cmpd="sng">
              <a:solidFill>
                <a:schemeClr val="dk1"/>
              </a:solidFill>
              <a:prstDash val="solid"/>
              <a:round/>
              <a:headEnd type="none" w="sm" len="sm"/>
              <a:tailEnd type="none" w="sm" len="sm"/>
            </a:ln>
          </p:spPr>
        </p:cxnSp>
      </p:grpSp>
      <p:sp>
        <p:nvSpPr>
          <p:cNvPr id="2547" name="Google Shape;2547;p6"/>
          <p:cNvSpPr txBox="1"/>
          <p:nvPr/>
        </p:nvSpPr>
        <p:spPr>
          <a:xfrm>
            <a:off x="684981" y="478472"/>
            <a:ext cx="7774037" cy="954360"/>
          </a:xfrm>
          <a:prstGeom prst="rect">
            <a:avLst/>
          </a:prstGeom>
          <a:noFill/>
          <a:ln>
            <a:noFill/>
          </a:ln>
        </p:spPr>
        <p:txBody>
          <a:bodyPr spcFirstLastPara="1" wrap="square" lIns="91425" tIns="91425" rIns="91425" bIns="91425" anchor="b" anchorCtr="0">
            <a:normAutofit/>
          </a:bodyPr>
          <a:lstStyle/>
          <a:p>
            <a:pPr marL="0" marR="0" lvl="0" indent="0" algn="ctr" rtl="0">
              <a:lnSpc>
                <a:spcPct val="100000"/>
              </a:lnSpc>
              <a:spcBef>
                <a:spcPts val="0"/>
              </a:spcBef>
              <a:spcAft>
                <a:spcPts val="0"/>
              </a:spcAft>
              <a:buClr>
                <a:schemeClr val="dk1"/>
              </a:buClr>
              <a:buSzPts val="2700"/>
              <a:buFont typeface="Libre Baskerville"/>
              <a:buNone/>
            </a:pPr>
            <a:r>
              <a:rPr lang="en-US" sz="2800" b="1" i="0" u="none" strike="noStrike" cap="none" dirty="0">
                <a:solidFill>
                  <a:schemeClr val="dk1"/>
                </a:solidFill>
                <a:latin typeface="Libre Baskerville"/>
                <a:ea typeface="Libre Baskerville"/>
                <a:cs typeface="Libre Baskerville"/>
                <a:sym typeface="Libre Baskerville"/>
              </a:rPr>
              <a:t>PROJECT OBJECTIVES</a:t>
            </a:r>
            <a:endParaRPr sz="2800" b="1" i="0" u="none" strike="noStrike" cap="none" dirty="0">
              <a:solidFill>
                <a:schemeClr val="dk1"/>
              </a:solidFill>
              <a:latin typeface="Libre Baskerville"/>
              <a:ea typeface="Libre Baskerville"/>
              <a:cs typeface="Libre Baskerville"/>
              <a:sym typeface="Libre Baskerville"/>
            </a:endParaRPr>
          </a:p>
        </p:txBody>
      </p:sp>
      <p:pic>
        <p:nvPicPr>
          <p:cNvPr id="2548" name="Google Shape;2548;p6"/>
          <p:cNvPicPr preferRelativeResize="0"/>
          <p:nvPr/>
        </p:nvPicPr>
        <p:blipFill rotWithShape="1">
          <a:blip r:embed="rId3">
            <a:alphaModFix/>
          </a:blip>
          <a:srcRect l="19561" r="22206"/>
          <a:stretch/>
        </p:blipFill>
        <p:spPr>
          <a:xfrm>
            <a:off x="6057899" y="1365099"/>
            <a:ext cx="2163233" cy="3105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7"/>
          <p:cNvSpPr txBox="1">
            <a:spLocks noGrp="1"/>
          </p:cNvSpPr>
          <p:nvPr>
            <p:ph type="title"/>
          </p:nvPr>
        </p:nvSpPr>
        <p:spPr>
          <a:xfrm>
            <a:off x="1742615" y="4121686"/>
            <a:ext cx="5923649" cy="91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US" sz="4800">
                <a:latin typeface="Libre Baskerville"/>
                <a:ea typeface="Libre Baskerville"/>
                <a:cs typeface="Libre Baskerville"/>
                <a:sym typeface="Libre Baskerville"/>
              </a:rPr>
              <a:t>Dataset Spotlight: MNIST The Gold Standard</a:t>
            </a:r>
            <a:br>
              <a:rPr lang="en-US" sz="4800">
                <a:latin typeface="Arial"/>
                <a:ea typeface="Arial"/>
                <a:cs typeface="Arial"/>
                <a:sym typeface="Arial"/>
              </a:rPr>
            </a:br>
            <a:endParaRPr sz="4800"/>
          </a:p>
        </p:txBody>
      </p:sp>
      <p:sp>
        <p:nvSpPr>
          <p:cNvPr id="2554" name="Google Shape;2554;p7"/>
          <p:cNvSpPr txBox="1">
            <a:spLocks noGrp="1"/>
          </p:cNvSpPr>
          <p:nvPr>
            <p:ph type="title" idx="2"/>
          </p:nvPr>
        </p:nvSpPr>
        <p:spPr>
          <a:xfrm>
            <a:off x="3745950" y="1111621"/>
            <a:ext cx="1652100" cy="915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grpSp>
        <p:nvGrpSpPr>
          <p:cNvPr id="2555" name="Google Shape;2555;p7"/>
          <p:cNvGrpSpPr/>
          <p:nvPr/>
        </p:nvGrpSpPr>
        <p:grpSpPr>
          <a:xfrm>
            <a:off x="565056" y="519563"/>
            <a:ext cx="8012737" cy="4104778"/>
            <a:chOff x="585525" y="1202450"/>
            <a:chExt cx="6436450" cy="3297275"/>
          </a:xfrm>
        </p:grpSpPr>
        <p:sp>
          <p:nvSpPr>
            <p:cNvPr id="2556" name="Google Shape;2556;p7"/>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7"/>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7"/>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7"/>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7"/>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7"/>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7"/>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7"/>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7"/>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7"/>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7"/>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7"/>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7"/>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7"/>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7"/>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7"/>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7"/>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7"/>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7"/>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7"/>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7"/>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7"/>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7"/>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7"/>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7"/>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7"/>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7"/>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7"/>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7"/>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7"/>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7"/>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7"/>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7"/>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7"/>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7"/>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7"/>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7"/>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7"/>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7"/>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7"/>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7"/>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7"/>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7"/>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7"/>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7"/>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7"/>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7"/>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7"/>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7"/>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7"/>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7"/>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7"/>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7"/>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7"/>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7"/>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7"/>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7"/>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7"/>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7"/>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7"/>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7"/>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7"/>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7"/>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7"/>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7"/>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7"/>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7"/>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7"/>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7"/>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7"/>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7"/>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7"/>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7"/>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7"/>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7"/>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7"/>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7"/>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7"/>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7"/>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7"/>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7"/>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7"/>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7"/>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7"/>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7"/>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7"/>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7"/>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7"/>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7"/>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7"/>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7"/>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7"/>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7"/>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7"/>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7"/>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7"/>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7"/>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7"/>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7"/>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7"/>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7"/>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7"/>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7"/>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7"/>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7"/>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7"/>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7"/>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7"/>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7"/>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7"/>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7"/>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7"/>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7"/>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7"/>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7"/>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7"/>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7"/>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7"/>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7"/>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7"/>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7"/>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7"/>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7"/>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7"/>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7"/>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7"/>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7"/>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7"/>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7"/>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7"/>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7"/>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7"/>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7"/>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7"/>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7"/>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7"/>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7"/>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7"/>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7"/>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7"/>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7"/>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7"/>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7"/>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7"/>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7"/>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7"/>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7"/>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7"/>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7"/>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7"/>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7"/>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7"/>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7"/>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7"/>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7"/>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7"/>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7"/>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7"/>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7"/>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7"/>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7"/>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7"/>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7"/>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7"/>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7"/>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7"/>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7"/>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7"/>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7"/>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7"/>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7"/>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7"/>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7"/>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7"/>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7"/>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7"/>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7"/>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7"/>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7"/>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7"/>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7"/>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7"/>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7"/>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7"/>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7"/>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7"/>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7"/>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7"/>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7"/>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7"/>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7"/>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7"/>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7"/>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7"/>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7"/>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7"/>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7"/>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7"/>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7"/>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7"/>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7"/>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7"/>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7"/>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7"/>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7"/>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7"/>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7"/>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7"/>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7"/>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7"/>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7"/>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7"/>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7"/>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7"/>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7"/>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7"/>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7"/>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7"/>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7"/>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7"/>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7"/>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7"/>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7"/>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7"/>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7"/>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7"/>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7"/>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7"/>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7"/>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7"/>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7"/>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7"/>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7"/>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7"/>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7"/>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7"/>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7"/>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7"/>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7"/>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7"/>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7"/>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7"/>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7"/>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7"/>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7"/>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7"/>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7"/>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7"/>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7"/>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7"/>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7"/>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7"/>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7"/>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7"/>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7"/>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7"/>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7"/>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7"/>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7"/>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7"/>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7"/>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7"/>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7"/>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7"/>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7"/>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7"/>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7"/>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7"/>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7"/>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7"/>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7"/>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7"/>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7"/>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7"/>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7"/>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7"/>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7"/>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7"/>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7"/>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7"/>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7"/>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7"/>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7"/>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7"/>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7"/>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7"/>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7"/>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7"/>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7"/>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7"/>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7"/>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7"/>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7"/>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7"/>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7"/>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7"/>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7"/>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7"/>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7"/>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7"/>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7"/>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7"/>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7"/>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7"/>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7"/>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7"/>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7"/>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7"/>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7"/>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7"/>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7"/>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7"/>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7"/>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7"/>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7"/>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7"/>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7"/>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7"/>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7"/>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7"/>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7"/>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7"/>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7"/>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7"/>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7"/>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7"/>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7"/>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7"/>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7"/>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7"/>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7"/>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7"/>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7"/>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7"/>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7"/>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7"/>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7"/>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7"/>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7"/>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7"/>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7"/>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7"/>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7"/>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7"/>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7"/>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7"/>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7"/>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7"/>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7"/>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7"/>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7"/>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7"/>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7"/>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7"/>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7"/>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7"/>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7"/>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7"/>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7"/>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7"/>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7"/>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7"/>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7"/>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7"/>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7"/>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7"/>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7"/>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7"/>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7"/>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7"/>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7"/>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7"/>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7"/>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7"/>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7"/>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7"/>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7"/>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7"/>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7"/>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7"/>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7"/>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7"/>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7"/>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7"/>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7"/>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7"/>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7"/>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7"/>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7"/>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7"/>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7"/>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7"/>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7"/>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7"/>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7"/>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7"/>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7"/>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7"/>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7"/>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7"/>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7"/>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7"/>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7"/>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7"/>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7"/>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7"/>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7"/>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7"/>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7"/>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7"/>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7"/>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7"/>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7"/>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7"/>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7"/>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7"/>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7"/>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7"/>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7"/>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7"/>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7"/>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7"/>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7"/>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7"/>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7"/>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7"/>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7"/>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7"/>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7"/>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7"/>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7"/>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7"/>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7"/>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7"/>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7"/>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7"/>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7"/>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7"/>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7"/>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7"/>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7"/>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7"/>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7"/>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7"/>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7"/>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7"/>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7"/>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7"/>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7"/>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7"/>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7"/>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7"/>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7"/>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7"/>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7"/>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7"/>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p8"/>
          <p:cNvSpPr txBox="1">
            <a:spLocks noGrp="1"/>
          </p:cNvSpPr>
          <p:nvPr>
            <p:ph type="title"/>
          </p:nvPr>
        </p:nvSpPr>
        <p:spPr>
          <a:xfrm>
            <a:off x="1144350" y="386668"/>
            <a:ext cx="6855300" cy="979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700"/>
              <a:buNone/>
            </a:pPr>
            <a:r>
              <a:rPr lang="en-US" sz="2800" b="1" dirty="0">
                <a:latin typeface="Libre Baskerville"/>
                <a:ea typeface="Libre Baskerville"/>
                <a:cs typeface="Libre Baskerville"/>
                <a:sym typeface="Libre Baskerville"/>
              </a:rPr>
              <a:t>Dataset Spotlight: MNIST The Gold Standard</a:t>
            </a:r>
            <a:br>
              <a:rPr lang="en-US" sz="2800" b="1" dirty="0">
                <a:latin typeface="Libre Baskerville"/>
                <a:ea typeface="Libre Baskerville"/>
                <a:cs typeface="Libre Baskerville"/>
                <a:sym typeface="Libre Baskerville"/>
              </a:rPr>
            </a:br>
            <a:r>
              <a:rPr lang="en-US" dirty="0">
                <a:latin typeface="Libre Baskerville"/>
                <a:ea typeface="Libre Baskerville"/>
                <a:cs typeface="Libre Baskerville"/>
                <a:sym typeface="Libre Baskerville"/>
              </a:rPr>
              <a:t>  </a:t>
            </a:r>
            <a:endParaRPr dirty="0">
              <a:latin typeface="Libre Baskerville"/>
              <a:ea typeface="Libre Baskerville"/>
              <a:cs typeface="Libre Baskerville"/>
              <a:sym typeface="Libre Baskerville"/>
            </a:endParaRPr>
          </a:p>
        </p:txBody>
      </p:sp>
      <p:sp>
        <p:nvSpPr>
          <p:cNvPr id="3017" name="Google Shape;3017;p8"/>
          <p:cNvSpPr txBox="1"/>
          <p:nvPr/>
        </p:nvSpPr>
        <p:spPr>
          <a:xfrm>
            <a:off x="453525" y="1302850"/>
            <a:ext cx="4049400" cy="16506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400"/>
              <a:buFont typeface="Source Sans 3"/>
              <a:buNone/>
            </a:pPr>
            <a:r>
              <a:rPr lang="en-US" b="0" i="0" u="none" strike="noStrike" cap="none">
                <a:solidFill>
                  <a:schemeClr val="dk1"/>
                </a:solidFill>
                <a:latin typeface="Libre Baskerville"/>
                <a:ea typeface="Libre Baskerville"/>
                <a:cs typeface="Libre Baskerville"/>
                <a:sym typeface="Libre Baskerville"/>
              </a:rPr>
              <a:t>The Modified National Institute of Standards and Technology (MNIST) dataset is the foundational benchmark for image classification</a:t>
            </a:r>
            <a:endParaRPr/>
          </a:p>
          <a:p>
            <a:pPr marL="0" marR="0" lvl="0" indent="0" algn="l" rtl="0">
              <a:lnSpc>
                <a:spcPct val="115000"/>
              </a:lnSpc>
              <a:spcBef>
                <a:spcPts val="0"/>
              </a:spcBef>
              <a:spcAft>
                <a:spcPts val="0"/>
              </a:spcAft>
              <a:buClr>
                <a:schemeClr val="dk1"/>
              </a:buClr>
              <a:buSzPts val="1400"/>
              <a:buFont typeface="Source Sans 3"/>
              <a:buNone/>
            </a:pPr>
            <a:endParaRPr sz="1400" b="0" i="0" u="none" strike="noStrike" cap="none">
              <a:solidFill>
                <a:schemeClr val="dk1"/>
              </a:solidFill>
              <a:latin typeface="Libre Baskerville"/>
              <a:ea typeface="Libre Baskerville"/>
              <a:cs typeface="Libre Baskerville"/>
              <a:sym typeface="Libre Baskerville"/>
            </a:endParaRPr>
          </a:p>
          <a:p>
            <a:pPr marL="0" marR="0" lvl="0" indent="0" algn="l" rtl="0">
              <a:lnSpc>
                <a:spcPct val="115000"/>
              </a:lnSpc>
              <a:spcBef>
                <a:spcPts val="0"/>
              </a:spcBef>
              <a:spcAft>
                <a:spcPts val="0"/>
              </a:spcAft>
              <a:buClr>
                <a:schemeClr val="dk1"/>
              </a:buClr>
              <a:buSzPts val="1400"/>
              <a:buFont typeface="Source Sans 3"/>
              <a:buNone/>
            </a:pPr>
            <a:endParaRPr sz="1400" b="0" i="0" u="none" strike="noStrike" cap="none">
              <a:solidFill>
                <a:schemeClr val="dk1"/>
              </a:solidFill>
              <a:latin typeface="Libre Baskerville"/>
              <a:ea typeface="Libre Baskerville"/>
              <a:cs typeface="Libre Baskerville"/>
              <a:sym typeface="Libre Baskerville"/>
            </a:endParaRPr>
          </a:p>
          <a:p>
            <a:pPr marL="0" marR="0" lvl="0" indent="0" algn="l" rtl="0">
              <a:lnSpc>
                <a:spcPct val="115000"/>
              </a:lnSpc>
              <a:spcBef>
                <a:spcPts val="0"/>
              </a:spcBef>
              <a:spcAft>
                <a:spcPts val="0"/>
              </a:spcAft>
              <a:buClr>
                <a:schemeClr val="dk1"/>
              </a:buClr>
              <a:buSzPts val="1400"/>
              <a:buFont typeface="Source Sans 3"/>
              <a:buNone/>
            </a:pPr>
            <a:endParaRPr sz="1400" b="1" i="0" u="none" strike="noStrike" cap="none">
              <a:solidFill>
                <a:schemeClr val="dk1"/>
              </a:solidFill>
              <a:latin typeface="Libre Baskerville"/>
              <a:ea typeface="Libre Baskerville"/>
              <a:cs typeface="Libre Baskerville"/>
              <a:sym typeface="Libre Baskerville"/>
            </a:endParaRPr>
          </a:p>
          <a:p>
            <a:pPr marL="457200" marR="0" lvl="0" indent="-317500" algn="l" rtl="0">
              <a:lnSpc>
                <a:spcPct val="115000"/>
              </a:lnSpc>
              <a:spcBef>
                <a:spcPts val="0"/>
              </a:spcBef>
              <a:spcAft>
                <a:spcPts val="0"/>
              </a:spcAft>
              <a:buClr>
                <a:schemeClr val="dk1"/>
              </a:buClr>
              <a:buSzPts val="1400"/>
              <a:buFont typeface="Source Sans 3"/>
              <a:buNone/>
            </a:pPr>
            <a:endParaRPr sz="1400" b="0" i="0" u="none" strike="noStrike" cap="none">
              <a:solidFill>
                <a:schemeClr val="dk1"/>
              </a:solidFill>
              <a:latin typeface="Libre Baskerville"/>
              <a:ea typeface="Libre Baskerville"/>
              <a:cs typeface="Libre Baskerville"/>
              <a:sym typeface="Libre Baskerville"/>
            </a:endParaRPr>
          </a:p>
        </p:txBody>
      </p:sp>
      <p:sp>
        <p:nvSpPr>
          <p:cNvPr id="3018" name="Google Shape;3018;p8"/>
          <p:cNvSpPr/>
          <p:nvPr/>
        </p:nvSpPr>
        <p:spPr>
          <a:xfrm>
            <a:off x="550226" y="2745987"/>
            <a:ext cx="6295500" cy="1977300"/>
          </a:xfrm>
          <a:prstGeom prst="rect">
            <a:avLst/>
          </a:prstGeom>
          <a:noFill/>
          <a:ln>
            <a:noFill/>
          </a:ln>
        </p:spPr>
        <p:txBody>
          <a:bodyPr spcFirstLastPara="1" wrap="square" lIns="91425" tIns="45700" rIns="91425" bIns="45700" anchor="ctr" anchorCtr="0">
            <a:spAutoFit/>
          </a:bodyPr>
          <a:lstStyle/>
          <a:p>
            <a:pPr marL="0" marR="0" lvl="0" indent="-88900" algn="l" rtl="0">
              <a:lnSpc>
                <a:spcPct val="200000"/>
              </a:lnSpc>
              <a:spcBef>
                <a:spcPts val="0"/>
              </a:spcBef>
              <a:spcAft>
                <a:spcPts val="0"/>
              </a:spcAft>
              <a:buClr>
                <a:schemeClr val="dk1"/>
              </a:buClr>
              <a:buSzPts val="1400"/>
              <a:buFont typeface="Arial"/>
              <a:buChar char="•"/>
            </a:pPr>
            <a:r>
              <a:rPr lang="en-US">
                <a:solidFill>
                  <a:schemeClr val="dk1"/>
                </a:solidFill>
                <a:latin typeface="Libre Baskerville"/>
                <a:ea typeface="Libre Baskerville"/>
                <a:cs typeface="Libre Baskerville"/>
                <a:sym typeface="Libre Baskerville"/>
              </a:rPr>
              <a:t> 42000 rows</a:t>
            </a:r>
            <a:r>
              <a:rPr lang="en-US" sz="1400" b="0" i="0" u="none" strike="noStrike" cap="none">
                <a:solidFill>
                  <a:schemeClr val="dk1"/>
                </a:solidFill>
                <a:latin typeface="Libre Baskerville"/>
                <a:ea typeface="Libre Baskerville"/>
                <a:cs typeface="Libre Baskerville"/>
                <a:sym typeface="Libre Baskerville"/>
              </a:rPr>
              <a:t> training </a:t>
            </a:r>
            <a:r>
              <a:rPr lang="en-US">
                <a:solidFill>
                  <a:schemeClr val="dk1"/>
                </a:solidFill>
                <a:latin typeface="Libre Baskerville"/>
                <a:ea typeface="Libre Baskerville"/>
                <a:cs typeface="Libre Baskerville"/>
                <a:sym typeface="Libre Baskerville"/>
              </a:rPr>
              <a:t>data</a:t>
            </a:r>
            <a:endParaRPr>
              <a:solidFill>
                <a:schemeClr val="dk1"/>
              </a:solidFill>
              <a:latin typeface="Libre Baskerville"/>
              <a:ea typeface="Libre Baskerville"/>
              <a:cs typeface="Libre Baskerville"/>
              <a:sym typeface="Libre Baskerville"/>
            </a:endParaRPr>
          </a:p>
          <a:p>
            <a:pPr marL="0" marR="0" lvl="0" indent="-88900" algn="l" rtl="0">
              <a:lnSpc>
                <a:spcPct val="200000"/>
              </a:lnSpc>
              <a:spcBef>
                <a:spcPts val="0"/>
              </a:spcBef>
              <a:spcAft>
                <a:spcPts val="0"/>
              </a:spcAft>
              <a:buClr>
                <a:schemeClr val="dk1"/>
              </a:buClr>
              <a:buSzPts val="1400"/>
              <a:buFont typeface="Libre Baskerville"/>
              <a:buChar char="•"/>
            </a:pPr>
            <a:r>
              <a:rPr lang="en-US">
                <a:solidFill>
                  <a:schemeClr val="dk1"/>
                </a:solidFill>
                <a:latin typeface="Libre Baskerville"/>
                <a:ea typeface="Libre Baskerville"/>
                <a:cs typeface="Libre Baskerville"/>
                <a:sym typeface="Libre Baskerville"/>
              </a:rPr>
              <a:t> 785 columns as features</a:t>
            </a:r>
            <a:endParaRPr>
              <a:solidFill>
                <a:schemeClr val="dk1"/>
              </a:solidFill>
              <a:latin typeface="Libre Baskerville"/>
              <a:ea typeface="Libre Baskerville"/>
              <a:cs typeface="Libre Baskerville"/>
              <a:sym typeface="Libre Baskerville"/>
            </a:endParaRPr>
          </a:p>
          <a:p>
            <a:pPr marL="0" marR="0" lvl="0" indent="-88900" algn="l" rtl="0">
              <a:lnSpc>
                <a:spcPct val="200000"/>
              </a:lnSpc>
              <a:spcBef>
                <a:spcPts val="0"/>
              </a:spcBef>
              <a:spcAft>
                <a:spcPts val="0"/>
              </a:spcAft>
              <a:buClr>
                <a:schemeClr val="dk1"/>
              </a:buClr>
              <a:buSzPts val="1400"/>
              <a:buFont typeface="Arial"/>
              <a:buChar char="•"/>
            </a:pPr>
            <a:r>
              <a:rPr lang="en-US">
                <a:solidFill>
                  <a:schemeClr val="dk1"/>
                </a:solidFill>
                <a:latin typeface="Libre Baskerville"/>
                <a:ea typeface="Libre Baskerville"/>
                <a:cs typeface="Libre Baskerville"/>
                <a:sym typeface="Libre Baskerville"/>
              </a:rPr>
              <a:t> 56</a:t>
            </a:r>
            <a:r>
              <a:rPr lang="en-US" sz="1400" b="0" i="0" u="none" strike="noStrike" cap="none">
                <a:solidFill>
                  <a:schemeClr val="dk1"/>
                </a:solidFill>
                <a:latin typeface="Libre Baskerville"/>
                <a:ea typeface="Libre Baskerville"/>
                <a:cs typeface="Libre Baskerville"/>
                <a:sym typeface="Libre Baskerville"/>
              </a:rPr>
              <a:t>00 ro</a:t>
            </a:r>
            <a:r>
              <a:rPr lang="en-US">
                <a:solidFill>
                  <a:schemeClr val="dk1"/>
                </a:solidFill>
                <a:latin typeface="Libre Baskerville"/>
                <a:ea typeface="Libre Baskerville"/>
                <a:cs typeface="Libre Baskerville"/>
                <a:sym typeface="Libre Baskerville"/>
              </a:rPr>
              <a:t>ws</a:t>
            </a:r>
            <a:r>
              <a:rPr lang="en-US" sz="1400" b="0" i="0" u="none" strike="noStrike" cap="none">
                <a:solidFill>
                  <a:schemeClr val="dk1"/>
                </a:solidFill>
                <a:latin typeface="Libre Baskerville"/>
                <a:ea typeface="Libre Baskerville"/>
                <a:cs typeface="Libre Baskerville"/>
                <a:sym typeface="Libre Baskerville"/>
              </a:rPr>
              <a:t> testing </a:t>
            </a:r>
            <a:r>
              <a:rPr lang="en-US">
                <a:solidFill>
                  <a:schemeClr val="dk1"/>
                </a:solidFill>
                <a:latin typeface="Libre Baskerville"/>
                <a:ea typeface="Libre Baskerville"/>
                <a:cs typeface="Libre Baskerville"/>
                <a:sym typeface="Libre Baskerville"/>
              </a:rPr>
              <a:t>data</a:t>
            </a:r>
            <a:endParaRPr>
              <a:solidFill>
                <a:schemeClr val="dk1"/>
              </a:solidFill>
              <a:latin typeface="Libre Baskerville"/>
              <a:ea typeface="Libre Baskerville"/>
              <a:cs typeface="Libre Baskerville"/>
              <a:sym typeface="Libre Baskerville"/>
            </a:endParaRPr>
          </a:p>
          <a:p>
            <a:pPr marL="0" marR="0" lvl="0" indent="-88900" algn="l" rtl="0">
              <a:lnSpc>
                <a:spcPct val="200000"/>
              </a:lnSpc>
              <a:spcBef>
                <a:spcPts val="0"/>
              </a:spcBef>
              <a:spcAft>
                <a:spcPts val="0"/>
              </a:spcAft>
              <a:buClr>
                <a:schemeClr val="dk1"/>
              </a:buClr>
              <a:buSzPts val="1400"/>
              <a:buFont typeface="Libre Baskerville"/>
              <a:buChar char="•"/>
            </a:pPr>
            <a:r>
              <a:rPr lang="en-US">
                <a:solidFill>
                  <a:schemeClr val="dk1"/>
                </a:solidFill>
                <a:latin typeface="Libre Baskerville"/>
                <a:ea typeface="Libre Baskerville"/>
                <a:cs typeface="Libre Baskerville"/>
                <a:sym typeface="Libre Baskerville"/>
              </a:rPr>
              <a:t> 784 columns as features</a:t>
            </a:r>
            <a:endParaRPr>
              <a:solidFill>
                <a:schemeClr val="dk1"/>
              </a:solidFill>
              <a:latin typeface="Libre Baskerville"/>
              <a:ea typeface="Libre Baskerville"/>
              <a:cs typeface="Libre Baskerville"/>
              <a:sym typeface="Libre Baskerville"/>
            </a:endParaRPr>
          </a:p>
          <a:p>
            <a:pPr marL="0" marR="0" lvl="0" indent="-88900" algn="l" rtl="0">
              <a:lnSpc>
                <a:spcPct val="200000"/>
              </a:lnSpc>
              <a:spcBef>
                <a:spcPts val="0"/>
              </a:spcBef>
              <a:spcAft>
                <a:spcPts val="0"/>
              </a:spcAft>
              <a:buClr>
                <a:schemeClr val="dk1"/>
              </a:buClr>
              <a:buSzPts val="1400"/>
              <a:buFont typeface="Arial"/>
              <a:buChar char="•"/>
            </a:pPr>
            <a:r>
              <a:rPr lang="en-US">
                <a:solidFill>
                  <a:schemeClr val="dk1"/>
                </a:solidFill>
                <a:latin typeface="Libre Baskerville"/>
                <a:ea typeface="Libre Baskerville"/>
                <a:cs typeface="Libre Baskerville"/>
                <a:sym typeface="Libre Baskerville"/>
              </a:rPr>
              <a:t> </a:t>
            </a:r>
            <a:r>
              <a:rPr lang="en-US" sz="1400" b="0" i="0" u="none" strike="noStrike" cap="none">
                <a:solidFill>
                  <a:schemeClr val="dk1"/>
                </a:solidFill>
                <a:latin typeface="Libre Baskerville"/>
                <a:ea typeface="Libre Baskerville"/>
                <a:cs typeface="Libre Baskerville"/>
                <a:sym typeface="Libre Baskerville"/>
              </a:rPr>
              <a:t>Each image: 28x28 pixels, grayscale</a:t>
            </a:r>
            <a:endParaRPr/>
          </a:p>
        </p:txBody>
      </p:sp>
      <p:pic>
        <p:nvPicPr>
          <p:cNvPr id="3019" name="Google Shape;3019;p8"/>
          <p:cNvPicPr preferRelativeResize="0"/>
          <p:nvPr/>
        </p:nvPicPr>
        <p:blipFill>
          <a:blip r:embed="rId3">
            <a:alphaModFix/>
          </a:blip>
          <a:stretch>
            <a:fillRect/>
          </a:stretch>
        </p:blipFill>
        <p:spPr>
          <a:xfrm>
            <a:off x="5034014" y="1491916"/>
            <a:ext cx="3356546" cy="276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pic>
        <p:nvPicPr>
          <p:cNvPr id="3027" name="Google Shape;3027;g78468f340009dfc6_5"/>
          <p:cNvPicPr preferRelativeResize="0"/>
          <p:nvPr/>
        </p:nvPicPr>
        <p:blipFill>
          <a:blip r:embed="rId3">
            <a:alphaModFix/>
          </a:blip>
          <a:srcRect l="1971" t="5092" r="9600" b="10493"/>
          <a:stretch>
            <a:fillRect/>
          </a:stretch>
        </p:blipFill>
        <p:spPr>
          <a:xfrm>
            <a:off x="4668254" y="1135783"/>
            <a:ext cx="3465093" cy="29164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028" name="Google Shape;3028;g78468f340009dfc6_5"/>
          <p:cNvPicPr preferRelativeResize="0"/>
          <p:nvPr/>
        </p:nvPicPr>
        <p:blipFill>
          <a:blip r:embed="rId4">
            <a:alphaModFix/>
          </a:blip>
          <a:srcRect l="-3880" t="-2127" r="-1" b="4587"/>
          <a:stretch>
            <a:fillRect/>
          </a:stretch>
        </p:blipFill>
        <p:spPr>
          <a:xfrm>
            <a:off x="885525" y="1113523"/>
            <a:ext cx="3590223" cy="29164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pSp>
        <p:nvGrpSpPr>
          <p:cNvPr id="3" name="Google Shape;2555;p7">
            <a:extLst>
              <a:ext uri="{FF2B5EF4-FFF2-40B4-BE49-F238E27FC236}">
                <a16:creationId xmlns:a16="http://schemas.microsoft.com/office/drawing/2014/main" id="{22563157-50BB-332D-E008-2FB3216C0698}"/>
              </a:ext>
            </a:extLst>
          </p:cNvPr>
          <p:cNvGrpSpPr/>
          <p:nvPr/>
        </p:nvGrpSpPr>
        <p:grpSpPr>
          <a:xfrm>
            <a:off x="442762" y="519562"/>
            <a:ext cx="8135032" cy="4206442"/>
            <a:chOff x="585525" y="1202450"/>
            <a:chExt cx="6436450" cy="3297275"/>
          </a:xfrm>
        </p:grpSpPr>
        <p:sp>
          <p:nvSpPr>
            <p:cNvPr id="4" name="Google Shape;2556;p7">
              <a:extLst>
                <a:ext uri="{FF2B5EF4-FFF2-40B4-BE49-F238E27FC236}">
                  <a16:creationId xmlns:a16="http://schemas.microsoft.com/office/drawing/2014/main" id="{4D3542F5-0B90-D2BB-E460-3F5EE3E535C0}"/>
                </a:ext>
              </a:extLst>
            </p:cNvPr>
            <p:cNvSpPr/>
            <p:nvPr/>
          </p:nvSpPr>
          <p:spPr>
            <a:xfrm>
              <a:off x="839525" y="1202450"/>
              <a:ext cx="551125" cy="190275"/>
            </a:xfrm>
            <a:custGeom>
              <a:avLst/>
              <a:gdLst/>
              <a:ahLst/>
              <a:cxnLst/>
              <a:rect l="l" t="t" r="r" b="b"/>
              <a:pathLst>
                <a:path w="22045" h="7611" extrusionOk="0">
                  <a:moveTo>
                    <a:pt x="21819" y="2949"/>
                  </a:moveTo>
                  <a:cubicBezTo>
                    <a:pt x="16996" y="7611"/>
                    <a:pt x="10597" y="0"/>
                    <a:pt x="4949" y="1300"/>
                  </a:cubicBezTo>
                  <a:cubicBezTo>
                    <a:pt x="1962" y="2000"/>
                    <a:pt x="0" y="4312"/>
                    <a:pt x="100" y="7373"/>
                  </a:cubicBezTo>
                  <a:cubicBezTo>
                    <a:pt x="113" y="7461"/>
                    <a:pt x="225" y="7461"/>
                    <a:pt x="238" y="7373"/>
                  </a:cubicBezTo>
                  <a:cubicBezTo>
                    <a:pt x="513" y="1100"/>
                    <a:pt x="7511" y="887"/>
                    <a:pt x="11872" y="2724"/>
                  </a:cubicBezTo>
                  <a:cubicBezTo>
                    <a:pt x="13597" y="3449"/>
                    <a:pt x="15309" y="4437"/>
                    <a:pt x="17208" y="4661"/>
                  </a:cubicBezTo>
                  <a:cubicBezTo>
                    <a:pt x="19108" y="4886"/>
                    <a:pt x="20620" y="4387"/>
                    <a:pt x="21957" y="3087"/>
                  </a:cubicBezTo>
                  <a:cubicBezTo>
                    <a:pt x="22044" y="2999"/>
                    <a:pt x="21919" y="2874"/>
                    <a:pt x="21832"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2557;p7">
              <a:extLst>
                <a:ext uri="{FF2B5EF4-FFF2-40B4-BE49-F238E27FC236}">
                  <a16:creationId xmlns:a16="http://schemas.microsoft.com/office/drawing/2014/main" id="{12A5F17B-7E27-3D94-93BF-30C2A4C220B9}"/>
                </a:ext>
              </a:extLst>
            </p:cNvPr>
            <p:cNvSpPr/>
            <p:nvPr/>
          </p:nvSpPr>
          <p:spPr>
            <a:xfrm>
              <a:off x="844200" y="1369575"/>
              <a:ext cx="180925" cy="121575"/>
            </a:xfrm>
            <a:custGeom>
              <a:avLst/>
              <a:gdLst/>
              <a:ahLst/>
              <a:cxnLst/>
              <a:rect l="l" t="t" r="r" b="b"/>
              <a:pathLst>
                <a:path w="7237" h="4863" extrusionOk="0">
                  <a:moveTo>
                    <a:pt x="13" y="1688"/>
                  </a:moveTo>
                  <a:cubicBezTo>
                    <a:pt x="151" y="3700"/>
                    <a:pt x="2612" y="4862"/>
                    <a:pt x="4412" y="4325"/>
                  </a:cubicBezTo>
                  <a:cubicBezTo>
                    <a:pt x="5924" y="3875"/>
                    <a:pt x="7236" y="1338"/>
                    <a:pt x="5849" y="88"/>
                  </a:cubicBezTo>
                  <a:cubicBezTo>
                    <a:pt x="5774" y="1"/>
                    <a:pt x="5649" y="126"/>
                    <a:pt x="5737" y="201"/>
                  </a:cubicBezTo>
                  <a:cubicBezTo>
                    <a:pt x="7124" y="1725"/>
                    <a:pt x="5474" y="4025"/>
                    <a:pt x="3837" y="4225"/>
                  </a:cubicBezTo>
                  <a:cubicBezTo>
                    <a:pt x="2288" y="4425"/>
                    <a:pt x="326" y="3413"/>
                    <a:pt x="201" y="1688"/>
                  </a:cubicBezTo>
                  <a:cubicBezTo>
                    <a:pt x="201" y="1563"/>
                    <a:pt x="1" y="1563"/>
                    <a:pt x="13"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2558;p7">
              <a:extLst>
                <a:ext uri="{FF2B5EF4-FFF2-40B4-BE49-F238E27FC236}">
                  <a16:creationId xmlns:a16="http://schemas.microsoft.com/office/drawing/2014/main" id="{CEFBDF66-E228-658F-7C9D-9065499D537C}"/>
                </a:ext>
              </a:extLst>
            </p:cNvPr>
            <p:cNvSpPr/>
            <p:nvPr/>
          </p:nvSpPr>
          <p:spPr>
            <a:xfrm>
              <a:off x="898575" y="1348025"/>
              <a:ext cx="73125" cy="77200"/>
            </a:xfrm>
            <a:custGeom>
              <a:avLst/>
              <a:gdLst/>
              <a:ahLst/>
              <a:cxnLst/>
              <a:rect l="l" t="t" r="r" b="b"/>
              <a:pathLst>
                <a:path w="2925" h="3088" extrusionOk="0">
                  <a:moveTo>
                    <a:pt x="2849" y="488"/>
                  </a:moveTo>
                  <a:cubicBezTo>
                    <a:pt x="2025" y="1"/>
                    <a:pt x="800" y="351"/>
                    <a:pt x="387" y="1238"/>
                  </a:cubicBezTo>
                  <a:cubicBezTo>
                    <a:pt x="0" y="2063"/>
                    <a:pt x="612" y="2987"/>
                    <a:pt x="1487" y="3075"/>
                  </a:cubicBezTo>
                  <a:cubicBezTo>
                    <a:pt x="1600" y="3087"/>
                    <a:pt x="1625" y="2900"/>
                    <a:pt x="1512" y="2887"/>
                  </a:cubicBezTo>
                  <a:cubicBezTo>
                    <a:pt x="700" y="2737"/>
                    <a:pt x="200" y="1913"/>
                    <a:pt x="675" y="1163"/>
                  </a:cubicBezTo>
                  <a:cubicBezTo>
                    <a:pt x="1137" y="476"/>
                    <a:pt x="2037" y="251"/>
                    <a:pt x="2774" y="625"/>
                  </a:cubicBezTo>
                  <a:cubicBezTo>
                    <a:pt x="2862" y="663"/>
                    <a:pt x="2924" y="551"/>
                    <a:pt x="2849"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2559;p7">
              <a:extLst>
                <a:ext uri="{FF2B5EF4-FFF2-40B4-BE49-F238E27FC236}">
                  <a16:creationId xmlns:a16="http://schemas.microsoft.com/office/drawing/2014/main" id="{6EC894FB-EBC2-F2E8-03E1-CBF57BC04D4C}"/>
                </a:ext>
              </a:extLst>
            </p:cNvPr>
            <p:cNvSpPr/>
            <p:nvPr/>
          </p:nvSpPr>
          <p:spPr>
            <a:xfrm>
              <a:off x="944800" y="1418950"/>
              <a:ext cx="25" cy="325"/>
            </a:xfrm>
            <a:custGeom>
              <a:avLst/>
              <a:gdLst/>
              <a:ahLst/>
              <a:cxnLst/>
              <a:rect l="l" t="t" r="r" b="b"/>
              <a:pathLst>
                <a:path w="1" h="13" extrusionOk="0">
                  <a:moveTo>
                    <a:pt x="1" y="13"/>
                  </a:moveTo>
                  <a:lnTo>
                    <a:pt x="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2560;p7">
              <a:extLst>
                <a:ext uri="{FF2B5EF4-FFF2-40B4-BE49-F238E27FC236}">
                  <a16:creationId xmlns:a16="http://schemas.microsoft.com/office/drawing/2014/main" id="{E4682DF7-CC05-65C6-BB72-48EA596859E7}"/>
                </a:ext>
              </a:extLst>
            </p:cNvPr>
            <p:cNvSpPr/>
            <p:nvPr/>
          </p:nvSpPr>
          <p:spPr>
            <a:xfrm>
              <a:off x="752350" y="1240875"/>
              <a:ext cx="206850" cy="104050"/>
            </a:xfrm>
            <a:custGeom>
              <a:avLst/>
              <a:gdLst/>
              <a:ahLst/>
              <a:cxnLst/>
              <a:rect l="l" t="t" r="r" b="b"/>
              <a:pathLst>
                <a:path w="8274" h="4162" extrusionOk="0">
                  <a:moveTo>
                    <a:pt x="8123" y="25"/>
                  </a:moveTo>
                  <a:cubicBezTo>
                    <a:pt x="6999" y="263"/>
                    <a:pt x="5937" y="725"/>
                    <a:pt x="4987" y="1375"/>
                  </a:cubicBezTo>
                  <a:cubicBezTo>
                    <a:pt x="3537" y="2387"/>
                    <a:pt x="2063" y="4162"/>
                    <a:pt x="176" y="2875"/>
                  </a:cubicBezTo>
                  <a:cubicBezTo>
                    <a:pt x="101" y="2825"/>
                    <a:pt x="1" y="2950"/>
                    <a:pt x="76" y="3012"/>
                  </a:cubicBezTo>
                  <a:cubicBezTo>
                    <a:pt x="825" y="3699"/>
                    <a:pt x="1775" y="3699"/>
                    <a:pt x="2700" y="3299"/>
                  </a:cubicBezTo>
                  <a:cubicBezTo>
                    <a:pt x="3375" y="2999"/>
                    <a:pt x="3912" y="2475"/>
                    <a:pt x="4474" y="2025"/>
                  </a:cubicBezTo>
                  <a:cubicBezTo>
                    <a:pt x="5549" y="1137"/>
                    <a:pt x="6811" y="500"/>
                    <a:pt x="8173" y="175"/>
                  </a:cubicBezTo>
                  <a:cubicBezTo>
                    <a:pt x="8273" y="150"/>
                    <a:pt x="8223" y="0"/>
                    <a:pt x="812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561;p7">
              <a:extLst>
                <a:ext uri="{FF2B5EF4-FFF2-40B4-BE49-F238E27FC236}">
                  <a16:creationId xmlns:a16="http://schemas.microsoft.com/office/drawing/2014/main" id="{E0E405AC-DA03-56AC-75E2-91C1623C4AEE}"/>
                </a:ext>
              </a:extLst>
            </p:cNvPr>
            <p:cNvSpPr/>
            <p:nvPr/>
          </p:nvSpPr>
          <p:spPr>
            <a:xfrm>
              <a:off x="1012600" y="1245875"/>
              <a:ext cx="88750" cy="80000"/>
            </a:xfrm>
            <a:custGeom>
              <a:avLst/>
              <a:gdLst/>
              <a:ahLst/>
              <a:cxnLst/>
              <a:rect l="l" t="t" r="r" b="b"/>
              <a:pathLst>
                <a:path w="3550" h="3200" extrusionOk="0">
                  <a:moveTo>
                    <a:pt x="3437" y="313"/>
                  </a:moveTo>
                  <a:cubicBezTo>
                    <a:pt x="2562" y="113"/>
                    <a:pt x="1700" y="0"/>
                    <a:pt x="900" y="488"/>
                  </a:cubicBezTo>
                  <a:cubicBezTo>
                    <a:pt x="363" y="813"/>
                    <a:pt x="0" y="1325"/>
                    <a:pt x="100" y="1975"/>
                  </a:cubicBezTo>
                  <a:cubicBezTo>
                    <a:pt x="200" y="2587"/>
                    <a:pt x="700" y="3062"/>
                    <a:pt x="1325" y="3137"/>
                  </a:cubicBezTo>
                  <a:cubicBezTo>
                    <a:pt x="1787" y="3187"/>
                    <a:pt x="2462" y="3024"/>
                    <a:pt x="2512" y="2475"/>
                  </a:cubicBezTo>
                  <a:cubicBezTo>
                    <a:pt x="2525" y="2387"/>
                    <a:pt x="2400" y="2387"/>
                    <a:pt x="2387" y="2475"/>
                  </a:cubicBezTo>
                  <a:cubicBezTo>
                    <a:pt x="2312" y="3199"/>
                    <a:pt x="1100" y="2937"/>
                    <a:pt x="788" y="2712"/>
                  </a:cubicBezTo>
                  <a:cubicBezTo>
                    <a:pt x="300" y="2362"/>
                    <a:pt x="150" y="1700"/>
                    <a:pt x="450" y="1175"/>
                  </a:cubicBezTo>
                  <a:cubicBezTo>
                    <a:pt x="1063" y="163"/>
                    <a:pt x="2412" y="263"/>
                    <a:pt x="3387" y="488"/>
                  </a:cubicBezTo>
                  <a:cubicBezTo>
                    <a:pt x="3499" y="513"/>
                    <a:pt x="3549" y="338"/>
                    <a:pt x="3437"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2562;p7">
              <a:extLst>
                <a:ext uri="{FF2B5EF4-FFF2-40B4-BE49-F238E27FC236}">
                  <a16:creationId xmlns:a16="http://schemas.microsoft.com/office/drawing/2014/main" id="{6A788B8A-14B1-AF53-01C0-2A76E690F744}"/>
                </a:ext>
              </a:extLst>
            </p:cNvPr>
            <p:cNvSpPr/>
            <p:nvPr/>
          </p:nvSpPr>
          <p:spPr>
            <a:xfrm>
              <a:off x="1123500" y="1272100"/>
              <a:ext cx="33450" cy="43775"/>
            </a:xfrm>
            <a:custGeom>
              <a:avLst/>
              <a:gdLst/>
              <a:ahLst/>
              <a:cxnLst/>
              <a:rect l="l" t="t" r="r" b="b"/>
              <a:pathLst>
                <a:path w="1338" h="1751" extrusionOk="0">
                  <a:moveTo>
                    <a:pt x="1238" y="188"/>
                  </a:moveTo>
                  <a:cubicBezTo>
                    <a:pt x="688" y="1"/>
                    <a:pt x="1" y="326"/>
                    <a:pt x="76" y="976"/>
                  </a:cubicBezTo>
                  <a:cubicBezTo>
                    <a:pt x="126" y="1413"/>
                    <a:pt x="825" y="1750"/>
                    <a:pt x="1088" y="1326"/>
                  </a:cubicBezTo>
                  <a:cubicBezTo>
                    <a:pt x="1163" y="1213"/>
                    <a:pt x="975" y="1101"/>
                    <a:pt x="900" y="1213"/>
                  </a:cubicBezTo>
                  <a:cubicBezTo>
                    <a:pt x="788" y="1288"/>
                    <a:pt x="651" y="1301"/>
                    <a:pt x="538" y="1263"/>
                  </a:cubicBezTo>
                  <a:cubicBezTo>
                    <a:pt x="263" y="1026"/>
                    <a:pt x="213" y="813"/>
                    <a:pt x="388" y="613"/>
                  </a:cubicBezTo>
                  <a:cubicBezTo>
                    <a:pt x="551" y="301"/>
                    <a:pt x="888" y="263"/>
                    <a:pt x="1188" y="351"/>
                  </a:cubicBezTo>
                  <a:cubicBezTo>
                    <a:pt x="1288" y="376"/>
                    <a:pt x="1338" y="226"/>
                    <a:pt x="123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2563;p7">
              <a:extLst>
                <a:ext uri="{FF2B5EF4-FFF2-40B4-BE49-F238E27FC236}">
                  <a16:creationId xmlns:a16="http://schemas.microsoft.com/office/drawing/2014/main" id="{1EA41B92-BA3D-3E0A-C234-AAC942CD3F89}"/>
                </a:ext>
              </a:extLst>
            </p:cNvPr>
            <p:cNvSpPr/>
            <p:nvPr/>
          </p:nvSpPr>
          <p:spPr>
            <a:xfrm>
              <a:off x="732975" y="1292100"/>
              <a:ext cx="31900" cy="31900"/>
            </a:xfrm>
            <a:custGeom>
              <a:avLst/>
              <a:gdLst/>
              <a:ahLst/>
              <a:cxnLst/>
              <a:rect l="l" t="t" r="r" b="b"/>
              <a:pathLst>
                <a:path w="1276" h="1276" extrusionOk="0">
                  <a:moveTo>
                    <a:pt x="951" y="925"/>
                  </a:moveTo>
                  <a:cubicBezTo>
                    <a:pt x="1275" y="563"/>
                    <a:pt x="826" y="1"/>
                    <a:pt x="413" y="326"/>
                  </a:cubicBezTo>
                  <a:cubicBezTo>
                    <a:pt x="1" y="651"/>
                    <a:pt x="476" y="1275"/>
                    <a:pt x="888" y="975"/>
                  </a:cubicBezTo>
                  <a:cubicBezTo>
                    <a:pt x="963" y="925"/>
                    <a:pt x="913" y="813"/>
                    <a:pt x="826" y="826"/>
                  </a:cubicBezTo>
                  <a:lnTo>
                    <a:pt x="826" y="826"/>
                  </a:lnTo>
                  <a:cubicBezTo>
                    <a:pt x="788" y="901"/>
                    <a:pt x="888" y="1000"/>
                    <a:pt x="951"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2564;p7">
              <a:extLst>
                <a:ext uri="{FF2B5EF4-FFF2-40B4-BE49-F238E27FC236}">
                  <a16:creationId xmlns:a16="http://schemas.microsoft.com/office/drawing/2014/main" id="{4AA692F4-629E-5EE3-E6BF-77DA423C5C0D}"/>
                </a:ext>
              </a:extLst>
            </p:cNvPr>
            <p:cNvSpPr/>
            <p:nvPr/>
          </p:nvSpPr>
          <p:spPr>
            <a:xfrm>
              <a:off x="809225" y="1274925"/>
              <a:ext cx="77800" cy="113125"/>
            </a:xfrm>
            <a:custGeom>
              <a:avLst/>
              <a:gdLst/>
              <a:ahLst/>
              <a:cxnLst/>
              <a:rect l="l" t="t" r="r" b="b"/>
              <a:pathLst>
                <a:path w="3112" h="4525" extrusionOk="0">
                  <a:moveTo>
                    <a:pt x="2949" y="63"/>
                  </a:moveTo>
                  <a:cubicBezTo>
                    <a:pt x="1550" y="1163"/>
                    <a:pt x="525" y="2675"/>
                    <a:pt x="25" y="4374"/>
                  </a:cubicBezTo>
                  <a:cubicBezTo>
                    <a:pt x="0" y="4462"/>
                    <a:pt x="125" y="4524"/>
                    <a:pt x="175" y="4437"/>
                  </a:cubicBezTo>
                  <a:cubicBezTo>
                    <a:pt x="925" y="2825"/>
                    <a:pt x="1687" y="1338"/>
                    <a:pt x="3049" y="150"/>
                  </a:cubicBezTo>
                  <a:cubicBezTo>
                    <a:pt x="3112" y="100"/>
                    <a:pt x="3012" y="0"/>
                    <a:pt x="2949"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2565;p7">
              <a:extLst>
                <a:ext uri="{FF2B5EF4-FFF2-40B4-BE49-F238E27FC236}">
                  <a16:creationId xmlns:a16="http://schemas.microsoft.com/office/drawing/2014/main" id="{3AE63BCB-A4F5-370E-573F-7CD4922FB476}"/>
                </a:ext>
              </a:extLst>
            </p:cNvPr>
            <p:cNvSpPr/>
            <p:nvPr/>
          </p:nvSpPr>
          <p:spPr>
            <a:xfrm>
              <a:off x="792650" y="1376150"/>
              <a:ext cx="30650" cy="32525"/>
            </a:xfrm>
            <a:custGeom>
              <a:avLst/>
              <a:gdLst/>
              <a:ahLst/>
              <a:cxnLst/>
              <a:rect l="l" t="t" r="r" b="b"/>
              <a:pathLst>
                <a:path w="1226" h="1301" extrusionOk="0">
                  <a:moveTo>
                    <a:pt x="725" y="500"/>
                  </a:moveTo>
                  <a:lnTo>
                    <a:pt x="725" y="563"/>
                  </a:lnTo>
                  <a:cubicBezTo>
                    <a:pt x="800" y="638"/>
                    <a:pt x="913" y="550"/>
                    <a:pt x="875" y="450"/>
                  </a:cubicBezTo>
                  <a:cubicBezTo>
                    <a:pt x="626" y="0"/>
                    <a:pt x="1" y="550"/>
                    <a:pt x="338" y="925"/>
                  </a:cubicBezTo>
                  <a:cubicBezTo>
                    <a:pt x="688" y="1300"/>
                    <a:pt x="1225" y="750"/>
                    <a:pt x="838" y="388"/>
                  </a:cubicBezTo>
                  <a:cubicBezTo>
                    <a:pt x="763" y="325"/>
                    <a:pt x="663" y="425"/>
                    <a:pt x="725"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2566;p7">
              <a:extLst>
                <a:ext uri="{FF2B5EF4-FFF2-40B4-BE49-F238E27FC236}">
                  <a16:creationId xmlns:a16="http://schemas.microsoft.com/office/drawing/2014/main" id="{AE3E938B-F82F-C3D1-0CC2-CC9C93A56CAA}"/>
                </a:ext>
              </a:extLst>
            </p:cNvPr>
            <p:cNvSpPr/>
            <p:nvPr/>
          </p:nvSpPr>
          <p:spPr>
            <a:xfrm>
              <a:off x="841400" y="1393325"/>
              <a:ext cx="5650" cy="9725"/>
            </a:xfrm>
            <a:custGeom>
              <a:avLst/>
              <a:gdLst/>
              <a:ahLst/>
              <a:cxnLst/>
              <a:rect l="l" t="t" r="r" b="b"/>
              <a:pathLst>
                <a:path w="226" h="389" extrusionOk="0">
                  <a:moveTo>
                    <a:pt x="13" y="126"/>
                  </a:moveTo>
                  <a:cubicBezTo>
                    <a:pt x="0" y="201"/>
                    <a:pt x="13" y="276"/>
                    <a:pt x="63" y="326"/>
                  </a:cubicBezTo>
                  <a:cubicBezTo>
                    <a:pt x="100" y="388"/>
                    <a:pt x="225" y="376"/>
                    <a:pt x="225" y="288"/>
                  </a:cubicBezTo>
                  <a:cubicBezTo>
                    <a:pt x="213" y="238"/>
                    <a:pt x="213" y="176"/>
                    <a:pt x="213" y="126"/>
                  </a:cubicBezTo>
                  <a:cubicBezTo>
                    <a:pt x="200" y="1"/>
                    <a:pt x="13" y="1"/>
                    <a:pt x="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2567;p7">
              <a:extLst>
                <a:ext uri="{FF2B5EF4-FFF2-40B4-BE49-F238E27FC236}">
                  <a16:creationId xmlns:a16="http://schemas.microsoft.com/office/drawing/2014/main" id="{8C72C6E4-1073-4A2E-B068-55918D247457}"/>
                </a:ext>
              </a:extLst>
            </p:cNvPr>
            <p:cNvSpPr/>
            <p:nvPr/>
          </p:nvSpPr>
          <p:spPr>
            <a:xfrm>
              <a:off x="973550" y="1363650"/>
              <a:ext cx="9700" cy="6900"/>
            </a:xfrm>
            <a:custGeom>
              <a:avLst/>
              <a:gdLst/>
              <a:ahLst/>
              <a:cxnLst/>
              <a:rect l="l" t="t" r="r" b="b"/>
              <a:pathLst>
                <a:path w="388" h="276" extrusionOk="0">
                  <a:moveTo>
                    <a:pt x="75" y="188"/>
                  </a:moveTo>
                  <a:cubicBezTo>
                    <a:pt x="138" y="225"/>
                    <a:pt x="213" y="250"/>
                    <a:pt x="288" y="263"/>
                  </a:cubicBezTo>
                  <a:cubicBezTo>
                    <a:pt x="350" y="275"/>
                    <a:pt x="388" y="213"/>
                    <a:pt x="350" y="163"/>
                  </a:cubicBezTo>
                  <a:cubicBezTo>
                    <a:pt x="300" y="100"/>
                    <a:pt x="225" y="50"/>
                    <a:pt x="138" y="25"/>
                  </a:cubicBezTo>
                  <a:cubicBezTo>
                    <a:pt x="50" y="0"/>
                    <a:pt x="0" y="138"/>
                    <a:pt x="75"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2568;p7">
              <a:extLst>
                <a:ext uri="{FF2B5EF4-FFF2-40B4-BE49-F238E27FC236}">
                  <a16:creationId xmlns:a16="http://schemas.microsoft.com/office/drawing/2014/main" id="{46A73E22-734D-38B5-875F-BDE682472FEE}"/>
                </a:ext>
              </a:extLst>
            </p:cNvPr>
            <p:cNvSpPr/>
            <p:nvPr/>
          </p:nvSpPr>
          <p:spPr>
            <a:xfrm>
              <a:off x="832025" y="1234000"/>
              <a:ext cx="156850" cy="27525"/>
            </a:xfrm>
            <a:custGeom>
              <a:avLst/>
              <a:gdLst/>
              <a:ahLst/>
              <a:cxnLst/>
              <a:rect l="l" t="t" r="r" b="b"/>
              <a:pathLst>
                <a:path w="6274" h="1101" extrusionOk="0">
                  <a:moveTo>
                    <a:pt x="6174" y="13"/>
                  </a:moveTo>
                  <a:cubicBezTo>
                    <a:pt x="5324" y="0"/>
                    <a:pt x="4462" y="75"/>
                    <a:pt x="3624" y="250"/>
                  </a:cubicBezTo>
                  <a:cubicBezTo>
                    <a:pt x="2475" y="488"/>
                    <a:pt x="1350" y="925"/>
                    <a:pt x="163" y="613"/>
                  </a:cubicBezTo>
                  <a:cubicBezTo>
                    <a:pt x="50" y="575"/>
                    <a:pt x="0" y="763"/>
                    <a:pt x="113" y="788"/>
                  </a:cubicBezTo>
                  <a:cubicBezTo>
                    <a:pt x="913" y="1100"/>
                    <a:pt x="1625" y="950"/>
                    <a:pt x="2450" y="775"/>
                  </a:cubicBezTo>
                  <a:cubicBezTo>
                    <a:pt x="3687" y="500"/>
                    <a:pt x="4899" y="250"/>
                    <a:pt x="6174" y="188"/>
                  </a:cubicBezTo>
                  <a:cubicBezTo>
                    <a:pt x="6274" y="175"/>
                    <a:pt x="6274" y="25"/>
                    <a:pt x="6174"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2569;p7">
              <a:extLst>
                <a:ext uri="{FF2B5EF4-FFF2-40B4-BE49-F238E27FC236}">
                  <a16:creationId xmlns:a16="http://schemas.microsoft.com/office/drawing/2014/main" id="{75E5F14E-1138-E91E-6532-3B17222EFCA9}"/>
                </a:ext>
              </a:extLst>
            </p:cNvPr>
            <p:cNvSpPr/>
            <p:nvPr/>
          </p:nvSpPr>
          <p:spPr>
            <a:xfrm>
              <a:off x="810775" y="1233675"/>
              <a:ext cx="33150" cy="30975"/>
            </a:xfrm>
            <a:custGeom>
              <a:avLst/>
              <a:gdLst/>
              <a:ahLst/>
              <a:cxnLst/>
              <a:rect l="l" t="t" r="r" b="b"/>
              <a:pathLst>
                <a:path w="1326" h="1239" extrusionOk="0">
                  <a:moveTo>
                    <a:pt x="875" y="688"/>
                  </a:moveTo>
                  <a:lnTo>
                    <a:pt x="763" y="651"/>
                  </a:lnTo>
                  <a:cubicBezTo>
                    <a:pt x="700" y="726"/>
                    <a:pt x="763" y="826"/>
                    <a:pt x="850" y="813"/>
                  </a:cubicBezTo>
                  <a:cubicBezTo>
                    <a:pt x="1325" y="651"/>
                    <a:pt x="850" y="1"/>
                    <a:pt x="463" y="226"/>
                  </a:cubicBezTo>
                  <a:cubicBezTo>
                    <a:pt x="0" y="526"/>
                    <a:pt x="550" y="1238"/>
                    <a:pt x="975" y="801"/>
                  </a:cubicBezTo>
                  <a:cubicBezTo>
                    <a:pt x="1038" y="738"/>
                    <a:pt x="950" y="638"/>
                    <a:pt x="875"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2570;p7">
              <a:extLst>
                <a:ext uri="{FF2B5EF4-FFF2-40B4-BE49-F238E27FC236}">
                  <a16:creationId xmlns:a16="http://schemas.microsoft.com/office/drawing/2014/main" id="{A7A24E8F-2D8F-7C37-2494-DE9CA6AF5968}"/>
                </a:ext>
              </a:extLst>
            </p:cNvPr>
            <p:cNvSpPr/>
            <p:nvPr/>
          </p:nvSpPr>
          <p:spPr>
            <a:xfrm>
              <a:off x="766400" y="1291175"/>
              <a:ext cx="73150" cy="22525"/>
            </a:xfrm>
            <a:custGeom>
              <a:avLst/>
              <a:gdLst/>
              <a:ahLst/>
              <a:cxnLst/>
              <a:rect l="l" t="t" r="r" b="b"/>
              <a:pathLst>
                <a:path w="2926" h="901" extrusionOk="0">
                  <a:moveTo>
                    <a:pt x="2813" y="638"/>
                  </a:moveTo>
                  <a:cubicBezTo>
                    <a:pt x="2500" y="338"/>
                    <a:pt x="2113" y="150"/>
                    <a:pt x="1688" y="100"/>
                  </a:cubicBezTo>
                  <a:cubicBezTo>
                    <a:pt x="1226" y="38"/>
                    <a:pt x="526" y="0"/>
                    <a:pt x="113" y="263"/>
                  </a:cubicBezTo>
                  <a:cubicBezTo>
                    <a:pt x="1" y="325"/>
                    <a:pt x="76" y="488"/>
                    <a:pt x="201" y="463"/>
                  </a:cubicBezTo>
                  <a:cubicBezTo>
                    <a:pt x="976" y="263"/>
                    <a:pt x="2025" y="213"/>
                    <a:pt x="2650" y="800"/>
                  </a:cubicBezTo>
                  <a:cubicBezTo>
                    <a:pt x="2763" y="900"/>
                    <a:pt x="2925" y="738"/>
                    <a:pt x="28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2571;p7">
              <a:extLst>
                <a:ext uri="{FF2B5EF4-FFF2-40B4-BE49-F238E27FC236}">
                  <a16:creationId xmlns:a16="http://schemas.microsoft.com/office/drawing/2014/main" id="{E1F33AE4-2087-3E53-39FE-EA6C07A0943C}"/>
                </a:ext>
              </a:extLst>
            </p:cNvPr>
            <p:cNvSpPr/>
            <p:nvPr/>
          </p:nvSpPr>
          <p:spPr>
            <a:xfrm>
              <a:off x="767350" y="1296800"/>
              <a:ext cx="70625" cy="23450"/>
            </a:xfrm>
            <a:custGeom>
              <a:avLst/>
              <a:gdLst/>
              <a:ahLst/>
              <a:cxnLst/>
              <a:rect l="l" t="t" r="r" b="b"/>
              <a:pathLst>
                <a:path w="2825" h="938" extrusionOk="0">
                  <a:moveTo>
                    <a:pt x="63" y="200"/>
                  </a:moveTo>
                  <a:cubicBezTo>
                    <a:pt x="575" y="887"/>
                    <a:pt x="2012" y="937"/>
                    <a:pt x="2712" y="575"/>
                  </a:cubicBezTo>
                  <a:cubicBezTo>
                    <a:pt x="2825" y="513"/>
                    <a:pt x="2737" y="375"/>
                    <a:pt x="2637" y="388"/>
                  </a:cubicBezTo>
                  <a:cubicBezTo>
                    <a:pt x="1925" y="500"/>
                    <a:pt x="763" y="762"/>
                    <a:pt x="213" y="88"/>
                  </a:cubicBezTo>
                  <a:cubicBezTo>
                    <a:pt x="150" y="0"/>
                    <a:pt x="0" y="113"/>
                    <a:pt x="63"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572;p7">
              <a:extLst>
                <a:ext uri="{FF2B5EF4-FFF2-40B4-BE49-F238E27FC236}">
                  <a16:creationId xmlns:a16="http://schemas.microsoft.com/office/drawing/2014/main" id="{3EA81C2C-4522-2648-35DD-448FAAB22A89}"/>
                </a:ext>
              </a:extLst>
            </p:cNvPr>
            <p:cNvSpPr/>
            <p:nvPr/>
          </p:nvSpPr>
          <p:spPr>
            <a:xfrm>
              <a:off x="919500" y="1249000"/>
              <a:ext cx="18150" cy="56875"/>
            </a:xfrm>
            <a:custGeom>
              <a:avLst/>
              <a:gdLst/>
              <a:ahLst/>
              <a:cxnLst/>
              <a:rect l="l" t="t" r="r" b="b"/>
              <a:pathLst>
                <a:path w="726" h="2275" extrusionOk="0">
                  <a:moveTo>
                    <a:pt x="325" y="163"/>
                  </a:moveTo>
                  <a:cubicBezTo>
                    <a:pt x="488" y="800"/>
                    <a:pt x="400" y="1475"/>
                    <a:pt x="75" y="2037"/>
                  </a:cubicBezTo>
                  <a:cubicBezTo>
                    <a:pt x="0" y="2162"/>
                    <a:pt x="188" y="2275"/>
                    <a:pt x="263" y="2150"/>
                  </a:cubicBezTo>
                  <a:cubicBezTo>
                    <a:pt x="638" y="1537"/>
                    <a:pt x="725" y="800"/>
                    <a:pt x="500" y="113"/>
                  </a:cubicBezTo>
                  <a:cubicBezTo>
                    <a:pt x="463" y="0"/>
                    <a:pt x="288" y="50"/>
                    <a:pt x="3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573;p7">
              <a:extLst>
                <a:ext uri="{FF2B5EF4-FFF2-40B4-BE49-F238E27FC236}">
                  <a16:creationId xmlns:a16="http://schemas.microsoft.com/office/drawing/2014/main" id="{3A53D69D-B6F3-7EC2-02FC-937041C44030}"/>
                </a:ext>
              </a:extLst>
            </p:cNvPr>
            <p:cNvSpPr/>
            <p:nvPr/>
          </p:nvSpPr>
          <p:spPr>
            <a:xfrm>
              <a:off x="914500" y="1250875"/>
              <a:ext cx="16275" cy="54375"/>
            </a:xfrm>
            <a:custGeom>
              <a:avLst/>
              <a:gdLst/>
              <a:ahLst/>
              <a:cxnLst/>
              <a:rect l="l" t="t" r="r" b="b"/>
              <a:pathLst>
                <a:path w="651" h="2175" extrusionOk="0">
                  <a:moveTo>
                    <a:pt x="463" y="1987"/>
                  </a:moveTo>
                  <a:cubicBezTo>
                    <a:pt x="338" y="1625"/>
                    <a:pt x="288" y="1225"/>
                    <a:pt x="350" y="850"/>
                  </a:cubicBezTo>
                  <a:cubicBezTo>
                    <a:pt x="400" y="563"/>
                    <a:pt x="538" y="388"/>
                    <a:pt x="638" y="150"/>
                  </a:cubicBezTo>
                  <a:cubicBezTo>
                    <a:pt x="650" y="100"/>
                    <a:pt x="625" y="63"/>
                    <a:pt x="588" y="50"/>
                  </a:cubicBezTo>
                  <a:cubicBezTo>
                    <a:pt x="288" y="0"/>
                    <a:pt x="188" y="325"/>
                    <a:pt x="113" y="563"/>
                  </a:cubicBezTo>
                  <a:cubicBezTo>
                    <a:pt x="0" y="1062"/>
                    <a:pt x="50" y="1575"/>
                    <a:pt x="250" y="2050"/>
                  </a:cubicBezTo>
                  <a:cubicBezTo>
                    <a:pt x="300" y="2175"/>
                    <a:pt x="500" y="2125"/>
                    <a:pt x="463"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574;p7">
              <a:extLst>
                <a:ext uri="{FF2B5EF4-FFF2-40B4-BE49-F238E27FC236}">
                  <a16:creationId xmlns:a16="http://schemas.microsoft.com/office/drawing/2014/main" id="{56569308-6DC0-76A9-5D9F-38CA932E2A1C}"/>
                </a:ext>
              </a:extLst>
            </p:cNvPr>
            <p:cNvSpPr/>
            <p:nvPr/>
          </p:nvSpPr>
          <p:spPr>
            <a:xfrm>
              <a:off x="1186925" y="1310225"/>
              <a:ext cx="83125" cy="26900"/>
            </a:xfrm>
            <a:custGeom>
              <a:avLst/>
              <a:gdLst/>
              <a:ahLst/>
              <a:cxnLst/>
              <a:rect l="l" t="t" r="r" b="b"/>
              <a:pathLst>
                <a:path w="3325" h="1076" extrusionOk="0">
                  <a:moveTo>
                    <a:pt x="3200" y="151"/>
                  </a:moveTo>
                  <a:cubicBezTo>
                    <a:pt x="2187" y="1"/>
                    <a:pt x="813" y="151"/>
                    <a:pt x="63" y="913"/>
                  </a:cubicBezTo>
                  <a:cubicBezTo>
                    <a:pt x="1" y="963"/>
                    <a:pt x="63" y="1075"/>
                    <a:pt x="138" y="1050"/>
                  </a:cubicBezTo>
                  <a:cubicBezTo>
                    <a:pt x="613" y="888"/>
                    <a:pt x="1013" y="600"/>
                    <a:pt x="1500" y="475"/>
                  </a:cubicBezTo>
                  <a:cubicBezTo>
                    <a:pt x="2050" y="338"/>
                    <a:pt x="2612" y="300"/>
                    <a:pt x="3162" y="363"/>
                  </a:cubicBezTo>
                  <a:cubicBezTo>
                    <a:pt x="3287" y="375"/>
                    <a:pt x="3325" y="163"/>
                    <a:pt x="3200"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575;p7">
              <a:extLst>
                <a:ext uri="{FF2B5EF4-FFF2-40B4-BE49-F238E27FC236}">
                  <a16:creationId xmlns:a16="http://schemas.microsoft.com/office/drawing/2014/main" id="{92739172-E014-85AB-E39C-6355AF963DF8}"/>
                </a:ext>
              </a:extLst>
            </p:cNvPr>
            <p:cNvSpPr/>
            <p:nvPr/>
          </p:nvSpPr>
          <p:spPr>
            <a:xfrm>
              <a:off x="1187250" y="1314900"/>
              <a:ext cx="100600" cy="30975"/>
            </a:xfrm>
            <a:custGeom>
              <a:avLst/>
              <a:gdLst/>
              <a:ahLst/>
              <a:cxnLst/>
              <a:rect l="l" t="t" r="r" b="b"/>
              <a:pathLst>
                <a:path w="4024" h="1239" extrusionOk="0">
                  <a:moveTo>
                    <a:pt x="138" y="1001"/>
                  </a:moveTo>
                  <a:cubicBezTo>
                    <a:pt x="762" y="1113"/>
                    <a:pt x="1412" y="1238"/>
                    <a:pt x="2049" y="1151"/>
                  </a:cubicBezTo>
                  <a:cubicBezTo>
                    <a:pt x="2724" y="1038"/>
                    <a:pt x="3312" y="688"/>
                    <a:pt x="3887" y="313"/>
                  </a:cubicBezTo>
                  <a:cubicBezTo>
                    <a:pt x="4024" y="226"/>
                    <a:pt x="3887" y="1"/>
                    <a:pt x="3749" y="88"/>
                  </a:cubicBezTo>
                  <a:cubicBezTo>
                    <a:pt x="3287" y="401"/>
                    <a:pt x="2787" y="713"/>
                    <a:pt x="2237" y="851"/>
                  </a:cubicBezTo>
                  <a:cubicBezTo>
                    <a:pt x="1575" y="1013"/>
                    <a:pt x="862" y="901"/>
                    <a:pt x="187" y="788"/>
                  </a:cubicBezTo>
                  <a:cubicBezTo>
                    <a:pt x="50" y="776"/>
                    <a:pt x="0" y="976"/>
                    <a:pt x="138"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576;p7">
              <a:extLst>
                <a:ext uri="{FF2B5EF4-FFF2-40B4-BE49-F238E27FC236}">
                  <a16:creationId xmlns:a16="http://schemas.microsoft.com/office/drawing/2014/main" id="{244F30BE-AA47-5226-D8C0-4142E530C395}"/>
                </a:ext>
              </a:extLst>
            </p:cNvPr>
            <p:cNvSpPr/>
            <p:nvPr/>
          </p:nvSpPr>
          <p:spPr>
            <a:xfrm>
              <a:off x="585525" y="1460800"/>
              <a:ext cx="199975" cy="551150"/>
            </a:xfrm>
            <a:custGeom>
              <a:avLst/>
              <a:gdLst/>
              <a:ahLst/>
              <a:cxnLst/>
              <a:rect l="l" t="t" r="r" b="b"/>
              <a:pathLst>
                <a:path w="7999" h="22046" extrusionOk="0">
                  <a:moveTo>
                    <a:pt x="3487" y="21958"/>
                  </a:moveTo>
                  <a:cubicBezTo>
                    <a:pt x="4799" y="20621"/>
                    <a:pt x="5299" y="19108"/>
                    <a:pt x="5074" y="17209"/>
                  </a:cubicBezTo>
                  <a:cubicBezTo>
                    <a:pt x="4912" y="15809"/>
                    <a:pt x="4287" y="14560"/>
                    <a:pt x="3749" y="13285"/>
                  </a:cubicBezTo>
                  <a:cubicBezTo>
                    <a:pt x="1875" y="8811"/>
                    <a:pt x="0" y="576"/>
                    <a:pt x="7786" y="238"/>
                  </a:cubicBezTo>
                  <a:cubicBezTo>
                    <a:pt x="7861" y="238"/>
                    <a:pt x="7861" y="113"/>
                    <a:pt x="7786" y="101"/>
                  </a:cubicBezTo>
                  <a:cubicBezTo>
                    <a:pt x="4737" y="1"/>
                    <a:pt x="2400" y="1975"/>
                    <a:pt x="1712" y="4962"/>
                  </a:cubicBezTo>
                  <a:cubicBezTo>
                    <a:pt x="400" y="10611"/>
                    <a:pt x="7998" y="17034"/>
                    <a:pt x="3362" y="21833"/>
                  </a:cubicBezTo>
                  <a:cubicBezTo>
                    <a:pt x="3274" y="21908"/>
                    <a:pt x="3412" y="22045"/>
                    <a:pt x="3487"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77;p7">
              <a:extLst>
                <a:ext uri="{FF2B5EF4-FFF2-40B4-BE49-F238E27FC236}">
                  <a16:creationId xmlns:a16="http://schemas.microsoft.com/office/drawing/2014/main" id="{208E3971-7D09-9363-E0C7-A3857E1B191C}"/>
                </a:ext>
              </a:extLst>
            </p:cNvPr>
            <p:cNvSpPr/>
            <p:nvPr/>
          </p:nvSpPr>
          <p:spPr>
            <a:xfrm>
              <a:off x="762975" y="1465800"/>
              <a:ext cx="121550" cy="180925"/>
            </a:xfrm>
            <a:custGeom>
              <a:avLst/>
              <a:gdLst/>
              <a:ahLst/>
              <a:cxnLst/>
              <a:rect l="l" t="t" r="r" b="b"/>
              <a:pathLst>
                <a:path w="4862" h="7237" extrusionOk="0">
                  <a:moveTo>
                    <a:pt x="1688" y="201"/>
                  </a:moveTo>
                  <a:cubicBezTo>
                    <a:pt x="3412" y="326"/>
                    <a:pt x="4424" y="2288"/>
                    <a:pt x="4224" y="3837"/>
                  </a:cubicBezTo>
                  <a:cubicBezTo>
                    <a:pt x="4024" y="5462"/>
                    <a:pt x="1725" y="7124"/>
                    <a:pt x="200" y="5724"/>
                  </a:cubicBezTo>
                  <a:cubicBezTo>
                    <a:pt x="125" y="5649"/>
                    <a:pt x="0" y="5774"/>
                    <a:pt x="88" y="5849"/>
                  </a:cubicBezTo>
                  <a:cubicBezTo>
                    <a:pt x="1338" y="7237"/>
                    <a:pt x="3874" y="5924"/>
                    <a:pt x="4324" y="4412"/>
                  </a:cubicBezTo>
                  <a:cubicBezTo>
                    <a:pt x="4862" y="2600"/>
                    <a:pt x="3700" y="151"/>
                    <a:pt x="1688" y="13"/>
                  </a:cubicBezTo>
                  <a:cubicBezTo>
                    <a:pt x="1563" y="1"/>
                    <a:pt x="1563" y="201"/>
                    <a:pt x="16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578;p7">
              <a:extLst>
                <a:ext uri="{FF2B5EF4-FFF2-40B4-BE49-F238E27FC236}">
                  <a16:creationId xmlns:a16="http://schemas.microsoft.com/office/drawing/2014/main" id="{32C2A995-E514-D707-40EC-9C9D0A87C821}"/>
                </a:ext>
              </a:extLst>
            </p:cNvPr>
            <p:cNvSpPr/>
            <p:nvPr/>
          </p:nvSpPr>
          <p:spPr>
            <a:xfrm>
              <a:off x="741425" y="1520175"/>
              <a:ext cx="77175" cy="73125"/>
            </a:xfrm>
            <a:custGeom>
              <a:avLst/>
              <a:gdLst/>
              <a:ahLst/>
              <a:cxnLst/>
              <a:rect l="l" t="t" r="r" b="b"/>
              <a:pathLst>
                <a:path w="3087" h="2925" extrusionOk="0">
                  <a:moveTo>
                    <a:pt x="625" y="2775"/>
                  </a:moveTo>
                  <a:cubicBezTo>
                    <a:pt x="250" y="2037"/>
                    <a:pt x="475" y="1138"/>
                    <a:pt x="1162" y="675"/>
                  </a:cubicBezTo>
                  <a:cubicBezTo>
                    <a:pt x="1900" y="188"/>
                    <a:pt x="2737" y="713"/>
                    <a:pt x="2874" y="1512"/>
                  </a:cubicBezTo>
                  <a:cubicBezTo>
                    <a:pt x="2899" y="1625"/>
                    <a:pt x="3087" y="1600"/>
                    <a:pt x="3074" y="1487"/>
                  </a:cubicBezTo>
                  <a:cubicBezTo>
                    <a:pt x="2987" y="613"/>
                    <a:pt x="2062" y="0"/>
                    <a:pt x="1237" y="388"/>
                  </a:cubicBezTo>
                  <a:cubicBezTo>
                    <a:pt x="350" y="800"/>
                    <a:pt x="0" y="2025"/>
                    <a:pt x="488" y="2850"/>
                  </a:cubicBezTo>
                  <a:cubicBezTo>
                    <a:pt x="538" y="2925"/>
                    <a:pt x="663" y="2862"/>
                    <a:pt x="625"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579;p7">
              <a:extLst>
                <a:ext uri="{FF2B5EF4-FFF2-40B4-BE49-F238E27FC236}">
                  <a16:creationId xmlns:a16="http://schemas.microsoft.com/office/drawing/2014/main" id="{66BB868D-B2F0-CAC4-FC5A-4D7D98C6DEF5}"/>
                </a:ext>
              </a:extLst>
            </p:cNvPr>
            <p:cNvSpPr/>
            <p:nvPr/>
          </p:nvSpPr>
          <p:spPr>
            <a:xfrm>
              <a:off x="812325" y="1566400"/>
              <a:ext cx="25" cy="350"/>
            </a:xfrm>
            <a:custGeom>
              <a:avLst/>
              <a:gdLst/>
              <a:ahLst/>
              <a:cxnLst/>
              <a:rect l="l" t="t" r="r" b="b"/>
              <a:pathLst>
                <a:path w="1" h="14" extrusionOk="0">
                  <a:moveTo>
                    <a:pt x="1" y="13"/>
                  </a:moveTo>
                  <a:lnTo>
                    <a:pt x="1" y="1"/>
                  </a:lnTo>
                  <a:cubicBezTo>
                    <a:pt x="1" y="1"/>
                    <a:pt x="1" y="13"/>
                    <a:pt x="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580;p7">
              <a:extLst>
                <a:ext uri="{FF2B5EF4-FFF2-40B4-BE49-F238E27FC236}">
                  <a16:creationId xmlns:a16="http://schemas.microsoft.com/office/drawing/2014/main" id="{705A6E73-54BA-7F88-D710-2A90C973F11A}"/>
                </a:ext>
              </a:extLst>
            </p:cNvPr>
            <p:cNvSpPr/>
            <p:nvPr/>
          </p:nvSpPr>
          <p:spPr>
            <a:xfrm>
              <a:off x="633950" y="1373950"/>
              <a:ext cx="104050" cy="206550"/>
            </a:xfrm>
            <a:custGeom>
              <a:avLst/>
              <a:gdLst/>
              <a:ahLst/>
              <a:cxnLst/>
              <a:rect l="l" t="t" r="r" b="b"/>
              <a:pathLst>
                <a:path w="4162" h="8262" extrusionOk="0">
                  <a:moveTo>
                    <a:pt x="175" y="8174"/>
                  </a:moveTo>
                  <a:cubicBezTo>
                    <a:pt x="463" y="6974"/>
                    <a:pt x="988" y="5862"/>
                    <a:pt x="1725" y="4887"/>
                  </a:cubicBezTo>
                  <a:cubicBezTo>
                    <a:pt x="2250" y="4187"/>
                    <a:pt x="2937" y="3525"/>
                    <a:pt x="3312" y="2700"/>
                  </a:cubicBezTo>
                  <a:cubicBezTo>
                    <a:pt x="3712" y="1788"/>
                    <a:pt x="3699" y="826"/>
                    <a:pt x="3025" y="76"/>
                  </a:cubicBezTo>
                  <a:cubicBezTo>
                    <a:pt x="2962" y="1"/>
                    <a:pt x="2837" y="88"/>
                    <a:pt x="2887" y="176"/>
                  </a:cubicBezTo>
                  <a:cubicBezTo>
                    <a:pt x="4162" y="2050"/>
                    <a:pt x="2400" y="3537"/>
                    <a:pt x="1387" y="4987"/>
                  </a:cubicBezTo>
                  <a:cubicBezTo>
                    <a:pt x="738" y="5937"/>
                    <a:pt x="275" y="6999"/>
                    <a:pt x="25" y="8124"/>
                  </a:cubicBezTo>
                  <a:cubicBezTo>
                    <a:pt x="0" y="8224"/>
                    <a:pt x="150" y="8261"/>
                    <a:pt x="188"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581;p7">
              <a:extLst>
                <a:ext uri="{FF2B5EF4-FFF2-40B4-BE49-F238E27FC236}">
                  <a16:creationId xmlns:a16="http://schemas.microsoft.com/office/drawing/2014/main" id="{2A17D7AF-6460-2168-5EF6-5CA0597DFAF6}"/>
                </a:ext>
              </a:extLst>
            </p:cNvPr>
            <p:cNvSpPr/>
            <p:nvPr/>
          </p:nvSpPr>
          <p:spPr>
            <a:xfrm>
              <a:off x="638950" y="1634200"/>
              <a:ext cx="81550" cy="88450"/>
            </a:xfrm>
            <a:custGeom>
              <a:avLst/>
              <a:gdLst/>
              <a:ahLst/>
              <a:cxnLst/>
              <a:rect l="l" t="t" r="r" b="b"/>
              <a:pathLst>
                <a:path w="3262" h="3538" extrusionOk="0">
                  <a:moveTo>
                    <a:pt x="488" y="3387"/>
                  </a:moveTo>
                  <a:cubicBezTo>
                    <a:pt x="275" y="2413"/>
                    <a:pt x="175" y="1050"/>
                    <a:pt x="1187" y="438"/>
                  </a:cubicBezTo>
                  <a:cubicBezTo>
                    <a:pt x="1650" y="176"/>
                    <a:pt x="2250" y="263"/>
                    <a:pt x="2625" y="650"/>
                  </a:cubicBezTo>
                  <a:cubicBezTo>
                    <a:pt x="2937" y="975"/>
                    <a:pt x="3262" y="2300"/>
                    <a:pt x="2475" y="2388"/>
                  </a:cubicBezTo>
                  <a:cubicBezTo>
                    <a:pt x="2400" y="2388"/>
                    <a:pt x="2400" y="2525"/>
                    <a:pt x="2475" y="2512"/>
                  </a:cubicBezTo>
                  <a:cubicBezTo>
                    <a:pt x="3024" y="2462"/>
                    <a:pt x="3199" y="1788"/>
                    <a:pt x="3137" y="1313"/>
                  </a:cubicBezTo>
                  <a:cubicBezTo>
                    <a:pt x="3074" y="700"/>
                    <a:pt x="2600" y="201"/>
                    <a:pt x="1975" y="101"/>
                  </a:cubicBezTo>
                  <a:cubicBezTo>
                    <a:pt x="1337" y="1"/>
                    <a:pt x="825" y="363"/>
                    <a:pt x="500" y="900"/>
                  </a:cubicBezTo>
                  <a:cubicBezTo>
                    <a:pt x="0" y="1700"/>
                    <a:pt x="125" y="2562"/>
                    <a:pt x="325" y="3425"/>
                  </a:cubicBezTo>
                  <a:cubicBezTo>
                    <a:pt x="350" y="3537"/>
                    <a:pt x="525" y="3500"/>
                    <a:pt x="488"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2582;p7">
              <a:extLst>
                <a:ext uri="{FF2B5EF4-FFF2-40B4-BE49-F238E27FC236}">
                  <a16:creationId xmlns:a16="http://schemas.microsoft.com/office/drawing/2014/main" id="{4AD36E74-CF6B-C05E-9D66-DFD38A0B539D}"/>
                </a:ext>
              </a:extLst>
            </p:cNvPr>
            <p:cNvSpPr/>
            <p:nvPr/>
          </p:nvSpPr>
          <p:spPr>
            <a:xfrm>
              <a:off x="665200" y="1745425"/>
              <a:ext cx="44075" cy="33150"/>
            </a:xfrm>
            <a:custGeom>
              <a:avLst/>
              <a:gdLst/>
              <a:ahLst/>
              <a:cxnLst/>
              <a:rect l="l" t="t" r="r" b="b"/>
              <a:pathLst>
                <a:path w="1763" h="1326" extrusionOk="0">
                  <a:moveTo>
                    <a:pt x="350" y="1175"/>
                  </a:moveTo>
                  <a:cubicBezTo>
                    <a:pt x="262" y="863"/>
                    <a:pt x="312" y="538"/>
                    <a:pt x="625" y="363"/>
                  </a:cubicBezTo>
                  <a:cubicBezTo>
                    <a:pt x="825" y="188"/>
                    <a:pt x="1037" y="238"/>
                    <a:pt x="1262" y="525"/>
                  </a:cubicBezTo>
                  <a:cubicBezTo>
                    <a:pt x="1312" y="650"/>
                    <a:pt x="1300" y="788"/>
                    <a:pt x="1225" y="900"/>
                  </a:cubicBezTo>
                  <a:cubicBezTo>
                    <a:pt x="1112" y="975"/>
                    <a:pt x="1212" y="1150"/>
                    <a:pt x="1325" y="1075"/>
                  </a:cubicBezTo>
                  <a:cubicBezTo>
                    <a:pt x="1762" y="813"/>
                    <a:pt x="1412" y="113"/>
                    <a:pt x="987" y="63"/>
                  </a:cubicBezTo>
                  <a:cubicBezTo>
                    <a:pt x="325" y="0"/>
                    <a:pt x="0" y="688"/>
                    <a:pt x="200" y="1225"/>
                  </a:cubicBezTo>
                  <a:cubicBezTo>
                    <a:pt x="237" y="1325"/>
                    <a:pt x="387" y="1288"/>
                    <a:pt x="3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2583;p7">
              <a:extLst>
                <a:ext uri="{FF2B5EF4-FFF2-40B4-BE49-F238E27FC236}">
                  <a16:creationId xmlns:a16="http://schemas.microsoft.com/office/drawing/2014/main" id="{BD4BFBC5-DBAF-DFCD-76CB-3FA4D00108FE}"/>
                </a:ext>
              </a:extLst>
            </p:cNvPr>
            <p:cNvSpPr/>
            <p:nvPr/>
          </p:nvSpPr>
          <p:spPr>
            <a:xfrm>
              <a:off x="685175" y="1354600"/>
              <a:ext cx="32200" cy="31875"/>
            </a:xfrm>
            <a:custGeom>
              <a:avLst/>
              <a:gdLst/>
              <a:ahLst/>
              <a:cxnLst/>
              <a:rect l="l" t="t" r="r" b="b"/>
              <a:pathLst>
                <a:path w="1288" h="1275" extrusionOk="0">
                  <a:moveTo>
                    <a:pt x="838" y="825"/>
                  </a:moveTo>
                  <a:lnTo>
                    <a:pt x="838" y="825"/>
                  </a:lnTo>
                  <a:cubicBezTo>
                    <a:pt x="826" y="900"/>
                    <a:pt x="926" y="950"/>
                    <a:pt x="988" y="887"/>
                  </a:cubicBezTo>
                  <a:cubicBezTo>
                    <a:pt x="1288" y="475"/>
                    <a:pt x="663" y="0"/>
                    <a:pt x="326" y="412"/>
                  </a:cubicBezTo>
                  <a:cubicBezTo>
                    <a:pt x="1" y="825"/>
                    <a:pt x="563" y="1275"/>
                    <a:pt x="938" y="950"/>
                  </a:cubicBezTo>
                  <a:cubicBezTo>
                    <a:pt x="1001" y="887"/>
                    <a:pt x="913" y="775"/>
                    <a:pt x="838"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2584;p7">
              <a:extLst>
                <a:ext uri="{FF2B5EF4-FFF2-40B4-BE49-F238E27FC236}">
                  <a16:creationId xmlns:a16="http://schemas.microsoft.com/office/drawing/2014/main" id="{0B34A07C-7419-FCF9-2154-9FE57C6B06DD}"/>
                </a:ext>
              </a:extLst>
            </p:cNvPr>
            <p:cNvSpPr/>
            <p:nvPr/>
          </p:nvSpPr>
          <p:spPr>
            <a:xfrm>
              <a:off x="668300" y="1430500"/>
              <a:ext cx="113125" cy="77500"/>
            </a:xfrm>
            <a:custGeom>
              <a:avLst/>
              <a:gdLst/>
              <a:ahLst/>
              <a:cxnLst/>
              <a:rect l="l" t="t" r="r" b="b"/>
              <a:pathLst>
                <a:path w="4525" h="3100" extrusionOk="0">
                  <a:moveTo>
                    <a:pt x="151" y="3050"/>
                  </a:moveTo>
                  <a:cubicBezTo>
                    <a:pt x="1338" y="1688"/>
                    <a:pt x="2813" y="926"/>
                    <a:pt x="4437" y="176"/>
                  </a:cubicBezTo>
                  <a:cubicBezTo>
                    <a:pt x="4525" y="138"/>
                    <a:pt x="4462" y="1"/>
                    <a:pt x="4375" y="26"/>
                  </a:cubicBezTo>
                  <a:cubicBezTo>
                    <a:pt x="2663" y="538"/>
                    <a:pt x="1163" y="1550"/>
                    <a:pt x="51" y="2950"/>
                  </a:cubicBezTo>
                  <a:cubicBezTo>
                    <a:pt x="1" y="3012"/>
                    <a:pt x="88" y="3100"/>
                    <a:pt x="151"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2585;p7">
              <a:extLst>
                <a:ext uri="{FF2B5EF4-FFF2-40B4-BE49-F238E27FC236}">
                  <a16:creationId xmlns:a16="http://schemas.microsoft.com/office/drawing/2014/main" id="{2B747013-A146-17D0-2B7C-6B1144D9738D}"/>
                </a:ext>
              </a:extLst>
            </p:cNvPr>
            <p:cNvSpPr/>
            <p:nvPr/>
          </p:nvSpPr>
          <p:spPr>
            <a:xfrm>
              <a:off x="769525" y="1413950"/>
              <a:ext cx="32525" cy="30950"/>
            </a:xfrm>
            <a:custGeom>
              <a:avLst/>
              <a:gdLst/>
              <a:ahLst/>
              <a:cxnLst/>
              <a:rect l="l" t="t" r="r" b="b"/>
              <a:pathLst>
                <a:path w="1301" h="1238" extrusionOk="0">
                  <a:moveTo>
                    <a:pt x="388" y="850"/>
                  </a:moveTo>
                  <a:cubicBezTo>
                    <a:pt x="751" y="1238"/>
                    <a:pt x="1301" y="700"/>
                    <a:pt x="926" y="350"/>
                  </a:cubicBezTo>
                  <a:cubicBezTo>
                    <a:pt x="551" y="0"/>
                    <a:pt x="1" y="638"/>
                    <a:pt x="451" y="888"/>
                  </a:cubicBezTo>
                  <a:cubicBezTo>
                    <a:pt x="538" y="925"/>
                    <a:pt x="626" y="813"/>
                    <a:pt x="563" y="738"/>
                  </a:cubicBezTo>
                  <a:lnTo>
                    <a:pt x="501" y="738"/>
                  </a:lnTo>
                  <a:cubicBezTo>
                    <a:pt x="426" y="675"/>
                    <a:pt x="326" y="775"/>
                    <a:pt x="3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2586;p7">
              <a:extLst>
                <a:ext uri="{FF2B5EF4-FFF2-40B4-BE49-F238E27FC236}">
                  <a16:creationId xmlns:a16="http://schemas.microsoft.com/office/drawing/2014/main" id="{65D6257E-0B0B-713A-C61E-41D017894809}"/>
                </a:ext>
              </a:extLst>
            </p:cNvPr>
            <p:cNvSpPr/>
            <p:nvPr/>
          </p:nvSpPr>
          <p:spPr>
            <a:xfrm>
              <a:off x="786400" y="1462675"/>
              <a:ext cx="10025" cy="5975"/>
            </a:xfrm>
            <a:custGeom>
              <a:avLst/>
              <a:gdLst/>
              <a:ahLst/>
              <a:cxnLst/>
              <a:rect l="l" t="t" r="r" b="b"/>
              <a:pathLst>
                <a:path w="401" h="239" extrusionOk="0">
                  <a:moveTo>
                    <a:pt x="126" y="213"/>
                  </a:moveTo>
                  <a:cubicBezTo>
                    <a:pt x="188" y="213"/>
                    <a:pt x="238" y="213"/>
                    <a:pt x="301" y="226"/>
                  </a:cubicBezTo>
                  <a:cubicBezTo>
                    <a:pt x="388" y="238"/>
                    <a:pt x="401" y="113"/>
                    <a:pt x="338" y="76"/>
                  </a:cubicBezTo>
                  <a:cubicBezTo>
                    <a:pt x="276" y="26"/>
                    <a:pt x="201" y="1"/>
                    <a:pt x="126" y="13"/>
                  </a:cubicBezTo>
                  <a:cubicBezTo>
                    <a:pt x="1" y="13"/>
                    <a:pt x="1" y="201"/>
                    <a:pt x="126"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2587;p7">
              <a:extLst>
                <a:ext uri="{FF2B5EF4-FFF2-40B4-BE49-F238E27FC236}">
                  <a16:creationId xmlns:a16="http://schemas.microsoft.com/office/drawing/2014/main" id="{59968E02-E40B-49DA-FD56-CEBD1E796903}"/>
                </a:ext>
              </a:extLst>
            </p:cNvPr>
            <p:cNvSpPr/>
            <p:nvPr/>
          </p:nvSpPr>
          <p:spPr>
            <a:xfrm>
              <a:off x="756725" y="1594850"/>
              <a:ext cx="7200" cy="10000"/>
            </a:xfrm>
            <a:custGeom>
              <a:avLst/>
              <a:gdLst/>
              <a:ahLst/>
              <a:cxnLst/>
              <a:rect l="l" t="t" r="r" b="b"/>
              <a:pathLst>
                <a:path w="288" h="400" extrusionOk="0">
                  <a:moveTo>
                    <a:pt x="38" y="150"/>
                  </a:moveTo>
                  <a:cubicBezTo>
                    <a:pt x="63" y="237"/>
                    <a:pt x="101" y="312"/>
                    <a:pt x="176" y="362"/>
                  </a:cubicBezTo>
                  <a:cubicBezTo>
                    <a:pt x="213" y="400"/>
                    <a:pt x="288" y="362"/>
                    <a:pt x="275" y="300"/>
                  </a:cubicBezTo>
                  <a:cubicBezTo>
                    <a:pt x="263" y="225"/>
                    <a:pt x="238" y="150"/>
                    <a:pt x="188" y="88"/>
                  </a:cubicBezTo>
                  <a:cubicBezTo>
                    <a:pt x="151" y="0"/>
                    <a:pt x="1" y="63"/>
                    <a:pt x="38"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2588;p7">
              <a:extLst>
                <a:ext uri="{FF2B5EF4-FFF2-40B4-BE49-F238E27FC236}">
                  <a16:creationId xmlns:a16="http://schemas.microsoft.com/office/drawing/2014/main" id="{04637926-4784-1AC0-A6F2-D5E734AA38CF}"/>
                </a:ext>
              </a:extLst>
            </p:cNvPr>
            <p:cNvSpPr/>
            <p:nvPr/>
          </p:nvSpPr>
          <p:spPr>
            <a:xfrm>
              <a:off x="627075" y="1453625"/>
              <a:ext cx="27825" cy="156850"/>
            </a:xfrm>
            <a:custGeom>
              <a:avLst/>
              <a:gdLst/>
              <a:ahLst/>
              <a:cxnLst/>
              <a:rect l="l" t="t" r="r" b="b"/>
              <a:pathLst>
                <a:path w="1113" h="6274" extrusionOk="0">
                  <a:moveTo>
                    <a:pt x="188" y="6174"/>
                  </a:moveTo>
                  <a:cubicBezTo>
                    <a:pt x="250" y="4899"/>
                    <a:pt x="500" y="3675"/>
                    <a:pt x="775" y="2437"/>
                  </a:cubicBezTo>
                  <a:cubicBezTo>
                    <a:pt x="950" y="1625"/>
                    <a:pt x="1113" y="913"/>
                    <a:pt x="788" y="113"/>
                  </a:cubicBezTo>
                  <a:cubicBezTo>
                    <a:pt x="750" y="1"/>
                    <a:pt x="588" y="51"/>
                    <a:pt x="613" y="163"/>
                  </a:cubicBezTo>
                  <a:cubicBezTo>
                    <a:pt x="925" y="1338"/>
                    <a:pt x="488" y="2462"/>
                    <a:pt x="250" y="3625"/>
                  </a:cubicBezTo>
                  <a:cubicBezTo>
                    <a:pt x="75" y="4462"/>
                    <a:pt x="0" y="5312"/>
                    <a:pt x="0" y="6174"/>
                  </a:cubicBezTo>
                  <a:cubicBezTo>
                    <a:pt x="25" y="6274"/>
                    <a:pt x="175" y="6274"/>
                    <a:pt x="188"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2589;p7">
              <a:extLst>
                <a:ext uri="{FF2B5EF4-FFF2-40B4-BE49-F238E27FC236}">
                  <a16:creationId xmlns:a16="http://schemas.microsoft.com/office/drawing/2014/main" id="{2CACE882-F9CE-94E5-90EA-64AA6F885143}"/>
                </a:ext>
              </a:extLst>
            </p:cNvPr>
            <p:cNvSpPr/>
            <p:nvPr/>
          </p:nvSpPr>
          <p:spPr>
            <a:xfrm>
              <a:off x="627075" y="1432375"/>
              <a:ext cx="30950" cy="33150"/>
            </a:xfrm>
            <a:custGeom>
              <a:avLst/>
              <a:gdLst/>
              <a:ahLst/>
              <a:cxnLst/>
              <a:rect l="l" t="t" r="r" b="b"/>
              <a:pathLst>
                <a:path w="1238" h="1326" extrusionOk="0">
                  <a:moveTo>
                    <a:pt x="800" y="976"/>
                  </a:moveTo>
                  <a:cubicBezTo>
                    <a:pt x="1238" y="551"/>
                    <a:pt x="513" y="1"/>
                    <a:pt x="225" y="476"/>
                  </a:cubicBezTo>
                  <a:cubicBezTo>
                    <a:pt x="0" y="851"/>
                    <a:pt x="663" y="1325"/>
                    <a:pt x="813" y="851"/>
                  </a:cubicBezTo>
                  <a:cubicBezTo>
                    <a:pt x="825" y="763"/>
                    <a:pt x="725" y="701"/>
                    <a:pt x="650" y="763"/>
                  </a:cubicBezTo>
                  <a:cubicBezTo>
                    <a:pt x="663" y="801"/>
                    <a:pt x="675" y="838"/>
                    <a:pt x="688" y="876"/>
                  </a:cubicBezTo>
                  <a:cubicBezTo>
                    <a:pt x="638" y="963"/>
                    <a:pt x="738" y="1038"/>
                    <a:pt x="813"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2590;p7">
              <a:extLst>
                <a:ext uri="{FF2B5EF4-FFF2-40B4-BE49-F238E27FC236}">
                  <a16:creationId xmlns:a16="http://schemas.microsoft.com/office/drawing/2014/main" id="{91015732-8723-9A5F-EED4-77F3A80C3977}"/>
                </a:ext>
              </a:extLst>
            </p:cNvPr>
            <p:cNvSpPr/>
            <p:nvPr/>
          </p:nvSpPr>
          <p:spPr>
            <a:xfrm>
              <a:off x="684550" y="1388025"/>
              <a:ext cx="22525" cy="72800"/>
            </a:xfrm>
            <a:custGeom>
              <a:avLst/>
              <a:gdLst/>
              <a:ahLst/>
              <a:cxnLst/>
              <a:rect l="l" t="t" r="r" b="b"/>
              <a:pathLst>
                <a:path w="901" h="2912" extrusionOk="0">
                  <a:moveTo>
                    <a:pt x="801" y="2650"/>
                  </a:moveTo>
                  <a:cubicBezTo>
                    <a:pt x="213" y="2012"/>
                    <a:pt x="263" y="975"/>
                    <a:pt x="451" y="188"/>
                  </a:cubicBezTo>
                  <a:cubicBezTo>
                    <a:pt x="488" y="63"/>
                    <a:pt x="326" y="0"/>
                    <a:pt x="251" y="113"/>
                  </a:cubicBezTo>
                  <a:cubicBezTo>
                    <a:pt x="1" y="525"/>
                    <a:pt x="26" y="1225"/>
                    <a:pt x="101" y="1687"/>
                  </a:cubicBezTo>
                  <a:cubicBezTo>
                    <a:pt x="151" y="2112"/>
                    <a:pt x="338" y="2500"/>
                    <a:pt x="638" y="2812"/>
                  </a:cubicBezTo>
                  <a:cubicBezTo>
                    <a:pt x="738" y="2912"/>
                    <a:pt x="901" y="2750"/>
                    <a:pt x="7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2591;p7">
              <a:extLst>
                <a:ext uri="{FF2B5EF4-FFF2-40B4-BE49-F238E27FC236}">
                  <a16:creationId xmlns:a16="http://schemas.microsoft.com/office/drawing/2014/main" id="{AD99C8BE-FA61-D5AA-D582-FDF011A744B8}"/>
                </a:ext>
              </a:extLst>
            </p:cNvPr>
            <p:cNvSpPr/>
            <p:nvPr/>
          </p:nvSpPr>
          <p:spPr>
            <a:xfrm>
              <a:off x="690175" y="1388950"/>
              <a:ext cx="23775" cy="70625"/>
            </a:xfrm>
            <a:custGeom>
              <a:avLst/>
              <a:gdLst/>
              <a:ahLst/>
              <a:cxnLst/>
              <a:rect l="l" t="t" r="r" b="b"/>
              <a:pathLst>
                <a:path w="951" h="2825" extrusionOk="0">
                  <a:moveTo>
                    <a:pt x="88" y="213"/>
                  </a:moveTo>
                  <a:cubicBezTo>
                    <a:pt x="763" y="763"/>
                    <a:pt x="501" y="1938"/>
                    <a:pt x="401" y="2650"/>
                  </a:cubicBezTo>
                  <a:cubicBezTo>
                    <a:pt x="376" y="2750"/>
                    <a:pt x="513" y="2825"/>
                    <a:pt x="576" y="2725"/>
                  </a:cubicBezTo>
                  <a:cubicBezTo>
                    <a:pt x="951" y="2013"/>
                    <a:pt x="888" y="588"/>
                    <a:pt x="201" y="63"/>
                  </a:cubicBezTo>
                  <a:cubicBezTo>
                    <a:pt x="113" y="1"/>
                    <a:pt x="1" y="138"/>
                    <a:pt x="88"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592;p7">
              <a:extLst>
                <a:ext uri="{FF2B5EF4-FFF2-40B4-BE49-F238E27FC236}">
                  <a16:creationId xmlns:a16="http://schemas.microsoft.com/office/drawing/2014/main" id="{FCC98E19-B512-B0D5-D445-97BE72FE232D}"/>
                </a:ext>
              </a:extLst>
            </p:cNvPr>
            <p:cNvSpPr/>
            <p:nvPr/>
          </p:nvSpPr>
          <p:spPr>
            <a:xfrm>
              <a:off x="642075" y="1541100"/>
              <a:ext cx="56875" cy="18150"/>
            </a:xfrm>
            <a:custGeom>
              <a:avLst/>
              <a:gdLst/>
              <a:ahLst/>
              <a:cxnLst/>
              <a:rect l="l" t="t" r="r" b="b"/>
              <a:pathLst>
                <a:path w="2275" h="726" extrusionOk="0">
                  <a:moveTo>
                    <a:pt x="113" y="500"/>
                  </a:moveTo>
                  <a:cubicBezTo>
                    <a:pt x="800" y="725"/>
                    <a:pt x="1537" y="638"/>
                    <a:pt x="2150" y="251"/>
                  </a:cubicBezTo>
                  <a:cubicBezTo>
                    <a:pt x="2275" y="188"/>
                    <a:pt x="2162" y="1"/>
                    <a:pt x="2037" y="63"/>
                  </a:cubicBezTo>
                  <a:cubicBezTo>
                    <a:pt x="1475" y="401"/>
                    <a:pt x="800" y="488"/>
                    <a:pt x="163" y="313"/>
                  </a:cubicBezTo>
                  <a:cubicBezTo>
                    <a:pt x="50" y="288"/>
                    <a:pt x="0" y="463"/>
                    <a:pt x="113"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2593;p7">
              <a:extLst>
                <a:ext uri="{FF2B5EF4-FFF2-40B4-BE49-F238E27FC236}">
                  <a16:creationId xmlns:a16="http://schemas.microsoft.com/office/drawing/2014/main" id="{E7054506-8F60-9F74-4F6F-4EF7227D3152}"/>
                </a:ext>
              </a:extLst>
            </p:cNvPr>
            <p:cNvSpPr/>
            <p:nvPr/>
          </p:nvSpPr>
          <p:spPr>
            <a:xfrm>
              <a:off x="642375" y="1531100"/>
              <a:ext cx="55950" cy="20950"/>
            </a:xfrm>
            <a:custGeom>
              <a:avLst/>
              <a:gdLst/>
              <a:ahLst/>
              <a:cxnLst/>
              <a:rect l="l" t="t" r="r" b="b"/>
              <a:pathLst>
                <a:path w="2238" h="838" extrusionOk="0">
                  <a:moveTo>
                    <a:pt x="2113" y="438"/>
                  </a:moveTo>
                  <a:cubicBezTo>
                    <a:pt x="1763" y="313"/>
                    <a:pt x="1" y="1"/>
                    <a:pt x="113" y="776"/>
                  </a:cubicBezTo>
                  <a:cubicBezTo>
                    <a:pt x="126" y="813"/>
                    <a:pt x="176" y="838"/>
                    <a:pt x="213" y="826"/>
                  </a:cubicBezTo>
                  <a:cubicBezTo>
                    <a:pt x="463" y="738"/>
                    <a:pt x="626" y="588"/>
                    <a:pt x="913" y="538"/>
                  </a:cubicBezTo>
                  <a:cubicBezTo>
                    <a:pt x="1300" y="488"/>
                    <a:pt x="1688" y="526"/>
                    <a:pt x="2050" y="663"/>
                  </a:cubicBezTo>
                  <a:cubicBezTo>
                    <a:pt x="2188" y="701"/>
                    <a:pt x="2238" y="501"/>
                    <a:pt x="2113" y="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2594;p7">
              <a:extLst>
                <a:ext uri="{FF2B5EF4-FFF2-40B4-BE49-F238E27FC236}">
                  <a16:creationId xmlns:a16="http://schemas.microsoft.com/office/drawing/2014/main" id="{92B03F85-B4D7-E663-3FAB-A9604CE05F16}"/>
                </a:ext>
              </a:extLst>
            </p:cNvPr>
            <p:cNvSpPr/>
            <p:nvPr/>
          </p:nvSpPr>
          <p:spPr>
            <a:xfrm>
              <a:off x="703625" y="1808525"/>
              <a:ext cx="26875" cy="82825"/>
            </a:xfrm>
            <a:custGeom>
              <a:avLst/>
              <a:gdLst/>
              <a:ahLst/>
              <a:cxnLst/>
              <a:rect l="l" t="t" r="r" b="b"/>
              <a:pathLst>
                <a:path w="1075" h="3313" extrusionOk="0">
                  <a:moveTo>
                    <a:pt x="350" y="3162"/>
                  </a:moveTo>
                  <a:cubicBezTo>
                    <a:pt x="288" y="2600"/>
                    <a:pt x="325" y="2038"/>
                    <a:pt x="462" y="1500"/>
                  </a:cubicBezTo>
                  <a:cubicBezTo>
                    <a:pt x="600" y="1013"/>
                    <a:pt x="887" y="613"/>
                    <a:pt x="1050" y="138"/>
                  </a:cubicBezTo>
                  <a:cubicBezTo>
                    <a:pt x="1075" y="63"/>
                    <a:pt x="962" y="1"/>
                    <a:pt x="912" y="63"/>
                  </a:cubicBezTo>
                  <a:cubicBezTo>
                    <a:pt x="138" y="813"/>
                    <a:pt x="0" y="2175"/>
                    <a:pt x="138" y="3187"/>
                  </a:cubicBezTo>
                  <a:cubicBezTo>
                    <a:pt x="163" y="3312"/>
                    <a:pt x="363" y="3287"/>
                    <a:pt x="350"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595;p7">
              <a:extLst>
                <a:ext uri="{FF2B5EF4-FFF2-40B4-BE49-F238E27FC236}">
                  <a16:creationId xmlns:a16="http://schemas.microsoft.com/office/drawing/2014/main" id="{44500CAC-B07D-A82B-7EF5-FB6B9B3ECF53}"/>
                </a:ext>
              </a:extLst>
            </p:cNvPr>
            <p:cNvSpPr/>
            <p:nvPr/>
          </p:nvSpPr>
          <p:spPr>
            <a:xfrm>
              <a:off x="708300" y="1808525"/>
              <a:ext cx="30950" cy="100950"/>
            </a:xfrm>
            <a:custGeom>
              <a:avLst/>
              <a:gdLst/>
              <a:ahLst/>
              <a:cxnLst/>
              <a:rect l="l" t="t" r="r" b="b"/>
              <a:pathLst>
                <a:path w="1238" h="4038" extrusionOk="0">
                  <a:moveTo>
                    <a:pt x="788" y="201"/>
                  </a:moveTo>
                  <a:cubicBezTo>
                    <a:pt x="900" y="876"/>
                    <a:pt x="1000" y="1575"/>
                    <a:pt x="850" y="2250"/>
                  </a:cubicBezTo>
                  <a:cubicBezTo>
                    <a:pt x="713" y="2800"/>
                    <a:pt x="400" y="3287"/>
                    <a:pt x="88" y="3762"/>
                  </a:cubicBezTo>
                  <a:cubicBezTo>
                    <a:pt x="1" y="3900"/>
                    <a:pt x="226" y="4037"/>
                    <a:pt x="313" y="3887"/>
                  </a:cubicBezTo>
                  <a:cubicBezTo>
                    <a:pt x="688" y="3325"/>
                    <a:pt x="1038" y="2738"/>
                    <a:pt x="1138" y="2050"/>
                  </a:cubicBezTo>
                  <a:cubicBezTo>
                    <a:pt x="1238" y="1425"/>
                    <a:pt x="1113" y="763"/>
                    <a:pt x="1000" y="138"/>
                  </a:cubicBezTo>
                  <a:cubicBezTo>
                    <a:pt x="975" y="1"/>
                    <a:pt x="763" y="63"/>
                    <a:pt x="788"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2596;p7">
              <a:extLst>
                <a:ext uri="{FF2B5EF4-FFF2-40B4-BE49-F238E27FC236}">
                  <a16:creationId xmlns:a16="http://schemas.microsoft.com/office/drawing/2014/main" id="{9A93079C-062C-C7D3-D840-F549999182E9}"/>
                </a:ext>
              </a:extLst>
            </p:cNvPr>
            <p:cNvSpPr/>
            <p:nvPr/>
          </p:nvSpPr>
          <p:spPr>
            <a:xfrm>
              <a:off x="887000" y="1496125"/>
              <a:ext cx="8475" cy="8125"/>
            </a:xfrm>
            <a:custGeom>
              <a:avLst/>
              <a:gdLst/>
              <a:ahLst/>
              <a:cxnLst/>
              <a:rect l="l" t="t" r="r" b="b"/>
              <a:pathLst>
                <a:path w="339" h="325" extrusionOk="0">
                  <a:moveTo>
                    <a:pt x="251" y="13"/>
                  </a:moveTo>
                  <a:cubicBezTo>
                    <a:pt x="163" y="0"/>
                    <a:pt x="76" y="38"/>
                    <a:pt x="38" y="113"/>
                  </a:cubicBezTo>
                  <a:cubicBezTo>
                    <a:pt x="13" y="125"/>
                    <a:pt x="1" y="163"/>
                    <a:pt x="13" y="188"/>
                  </a:cubicBezTo>
                  <a:cubicBezTo>
                    <a:pt x="26" y="213"/>
                    <a:pt x="26" y="250"/>
                    <a:pt x="38" y="275"/>
                  </a:cubicBezTo>
                  <a:cubicBezTo>
                    <a:pt x="51" y="300"/>
                    <a:pt x="113" y="325"/>
                    <a:pt x="138" y="288"/>
                  </a:cubicBezTo>
                  <a:lnTo>
                    <a:pt x="276" y="150"/>
                  </a:lnTo>
                  <a:cubicBezTo>
                    <a:pt x="338" y="125"/>
                    <a:pt x="338" y="0"/>
                    <a:pt x="251"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2597;p7">
              <a:extLst>
                <a:ext uri="{FF2B5EF4-FFF2-40B4-BE49-F238E27FC236}">
                  <a16:creationId xmlns:a16="http://schemas.microsoft.com/office/drawing/2014/main" id="{2A3345AC-B61B-D4CC-741D-2A61ECE666B4}"/>
                </a:ext>
              </a:extLst>
            </p:cNvPr>
            <p:cNvSpPr/>
            <p:nvPr/>
          </p:nvSpPr>
          <p:spPr>
            <a:xfrm>
              <a:off x="893575" y="1496125"/>
              <a:ext cx="58750" cy="15000"/>
            </a:xfrm>
            <a:custGeom>
              <a:avLst/>
              <a:gdLst/>
              <a:ahLst/>
              <a:cxnLst/>
              <a:rect l="l" t="t" r="r" b="b"/>
              <a:pathLst>
                <a:path w="2350" h="600" extrusionOk="0">
                  <a:moveTo>
                    <a:pt x="50" y="125"/>
                  </a:moveTo>
                  <a:cubicBezTo>
                    <a:pt x="725" y="462"/>
                    <a:pt x="1525" y="600"/>
                    <a:pt x="2262" y="375"/>
                  </a:cubicBezTo>
                  <a:cubicBezTo>
                    <a:pt x="2350" y="350"/>
                    <a:pt x="2337" y="188"/>
                    <a:pt x="2237" y="200"/>
                  </a:cubicBezTo>
                  <a:cubicBezTo>
                    <a:pt x="1487" y="288"/>
                    <a:pt x="812" y="288"/>
                    <a:pt x="100" y="25"/>
                  </a:cubicBezTo>
                  <a:cubicBezTo>
                    <a:pt x="38" y="0"/>
                    <a:pt x="0" y="100"/>
                    <a:pt x="5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598;p7">
              <a:extLst>
                <a:ext uri="{FF2B5EF4-FFF2-40B4-BE49-F238E27FC236}">
                  <a16:creationId xmlns:a16="http://schemas.microsoft.com/office/drawing/2014/main" id="{1FE8142C-551F-79A2-E165-6B88E79A69E6}"/>
                </a:ext>
              </a:extLst>
            </p:cNvPr>
            <p:cNvSpPr/>
            <p:nvPr/>
          </p:nvSpPr>
          <p:spPr>
            <a:xfrm>
              <a:off x="927000" y="1501125"/>
              <a:ext cx="25325" cy="17200"/>
            </a:xfrm>
            <a:custGeom>
              <a:avLst/>
              <a:gdLst/>
              <a:ahLst/>
              <a:cxnLst/>
              <a:rect l="l" t="t" r="r" b="b"/>
              <a:pathLst>
                <a:path w="1013" h="688" extrusionOk="0">
                  <a:moveTo>
                    <a:pt x="825" y="75"/>
                  </a:moveTo>
                  <a:cubicBezTo>
                    <a:pt x="613" y="337"/>
                    <a:pt x="375" y="412"/>
                    <a:pt x="75" y="525"/>
                  </a:cubicBezTo>
                  <a:cubicBezTo>
                    <a:pt x="0" y="562"/>
                    <a:pt x="0" y="687"/>
                    <a:pt x="100" y="675"/>
                  </a:cubicBezTo>
                  <a:cubicBezTo>
                    <a:pt x="450" y="662"/>
                    <a:pt x="763" y="475"/>
                    <a:pt x="963" y="187"/>
                  </a:cubicBezTo>
                  <a:cubicBezTo>
                    <a:pt x="1013" y="100"/>
                    <a:pt x="888" y="0"/>
                    <a:pt x="82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2599;p7">
              <a:extLst>
                <a:ext uri="{FF2B5EF4-FFF2-40B4-BE49-F238E27FC236}">
                  <a16:creationId xmlns:a16="http://schemas.microsoft.com/office/drawing/2014/main" id="{BCB9D885-D241-E58C-AD05-1A2AAD90087D}"/>
                </a:ext>
              </a:extLst>
            </p:cNvPr>
            <p:cNvSpPr/>
            <p:nvPr/>
          </p:nvSpPr>
          <p:spPr>
            <a:xfrm>
              <a:off x="886700" y="1501125"/>
              <a:ext cx="26575" cy="55300"/>
            </a:xfrm>
            <a:custGeom>
              <a:avLst/>
              <a:gdLst/>
              <a:ahLst/>
              <a:cxnLst/>
              <a:rect l="l" t="t" r="r" b="b"/>
              <a:pathLst>
                <a:path w="1063" h="2212" extrusionOk="0">
                  <a:moveTo>
                    <a:pt x="38" y="138"/>
                  </a:moveTo>
                  <a:cubicBezTo>
                    <a:pt x="213" y="437"/>
                    <a:pt x="363" y="750"/>
                    <a:pt x="488" y="1087"/>
                  </a:cubicBezTo>
                  <a:cubicBezTo>
                    <a:pt x="600" y="1437"/>
                    <a:pt x="525" y="1737"/>
                    <a:pt x="488" y="2099"/>
                  </a:cubicBezTo>
                  <a:cubicBezTo>
                    <a:pt x="475" y="2187"/>
                    <a:pt x="600" y="2212"/>
                    <a:pt x="638" y="2137"/>
                  </a:cubicBezTo>
                  <a:cubicBezTo>
                    <a:pt x="1062" y="1437"/>
                    <a:pt x="600" y="600"/>
                    <a:pt x="125" y="50"/>
                  </a:cubicBezTo>
                  <a:cubicBezTo>
                    <a:pt x="75" y="0"/>
                    <a:pt x="0" y="75"/>
                    <a:pt x="25"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2600;p7">
              <a:extLst>
                <a:ext uri="{FF2B5EF4-FFF2-40B4-BE49-F238E27FC236}">
                  <a16:creationId xmlns:a16="http://schemas.microsoft.com/office/drawing/2014/main" id="{8C451FA0-25CC-89CC-9300-5E06E430F9CD}"/>
                </a:ext>
              </a:extLst>
            </p:cNvPr>
            <p:cNvSpPr/>
            <p:nvPr/>
          </p:nvSpPr>
          <p:spPr>
            <a:xfrm>
              <a:off x="897000" y="1522975"/>
              <a:ext cx="17200" cy="34700"/>
            </a:xfrm>
            <a:custGeom>
              <a:avLst/>
              <a:gdLst/>
              <a:ahLst/>
              <a:cxnLst/>
              <a:rect l="l" t="t" r="r" b="b"/>
              <a:pathLst>
                <a:path w="688" h="1388" extrusionOk="0">
                  <a:moveTo>
                    <a:pt x="301" y="1263"/>
                  </a:moveTo>
                  <a:cubicBezTo>
                    <a:pt x="563" y="938"/>
                    <a:pt x="688" y="513"/>
                    <a:pt x="638" y="101"/>
                  </a:cubicBezTo>
                  <a:cubicBezTo>
                    <a:pt x="613" y="1"/>
                    <a:pt x="463" y="38"/>
                    <a:pt x="463" y="126"/>
                  </a:cubicBezTo>
                  <a:cubicBezTo>
                    <a:pt x="438" y="513"/>
                    <a:pt x="375" y="813"/>
                    <a:pt x="113" y="1101"/>
                  </a:cubicBezTo>
                  <a:cubicBezTo>
                    <a:pt x="1" y="1238"/>
                    <a:pt x="201" y="1388"/>
                    <a:pt x="301"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601;p7">
              <a:extLst>
                <a:ext uri="{FF2B5EF4-FFF2-40B4-BE49-F238E27FC236}">
                  <a16:creationId xmlns:a16="http://schemas.microsoft.com/office/drawing/2014/main" id="{A3707656-1014-9817-EBE5-08708F6BD659}"/>
                </a:ext>
              </a:extLst>
            </p:cNvPr>
            <p:cNvSpPr/>
            <p:nvPr/>
          </p:nvSpPr>
          <p:spPr>
            <a:xfrm>
              <a:off x="907925" y="1521425"/>
              <a:ext cx="22850" cy="11275"/>
            </a:xfrm>
            <a:custGeom>
              <a:avLst/>
              <a:gdLst/>
              <a:ahLst/>
              <a:cxnLst/>
              <a:rect l="l" t="t" r="r" b="b"/>
              <a:pathLst>
                <a:path w="914" h="451" extrusionOk="0">
                  <a:moveTo>
                    <a:pt x="126" y="213"/>
                  </a:moveTo>
                  <a:cubicBezTo>
                    <a:pt x="351" y="275"/>
                    <a:pt x="551" y="388"/>
                    <a:pt x="776" y="425"/>
                  </a:cubicBezTo>
                  <a:cubicBezTo>
                    <a:pt x="863" y="450"/>
                    <a:pt x="913" y="338"/>
                    <a:pt x="838" y="288"/>
                  </a:cubicBezTo>
                  <a:cubicBezTo>
                    <a:pt x="638" y="163"/>
                    <a:pt x="413" y="75"/>
                    <a:pt x="176" y="38"/>
                  </a:cubicBezTo>
                  <a:cubicBezTo>
                    <a:pt x="51" y="0"/>
                    <a:pt x="1" y="175"/>
                    <a:pt x="12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2602;p7">
              <a:extLst>
                <a:ext uri="{FF2B5EF4-FFF2-40B4-BE49-F238E27FC236}">
                  <a16:creationId xmlns:a16="http://schemas.microsoft.com/office/drawing/2014/main" id="{EC4BB8B6-D49B-476E-9FC2-282677A1F90A}"/>
                </a:ext>
              </a:extLst>
            </p:cNvPr>
            <p:cNvSpPr/>
            <p:nvPr/>
          </p:nvSpPr>
          <p:spPr>
            <a:xfrm>
              <a:off x="915425" y="1512975"/>
              <a:ext cx="16275" cy="19725"/>
            </a:xfrm>
            <a:custGeom>
              <a:avLst/>
              <a:gdLst/>
              <a:ahLst/>
              <a:cxnLst/>
              <a:rect l="l" t="t" r="r" b="b"/>
              <a:pathLst>
                <a:path w="651" h="789" extrusionOk="0">
                  <a:moveTo>
                    <a:pt x="588" y="563"/>
                  </a:moveTo>
                  <a:cubicBezTo>
                    <a:pt x="501" y="376"/>
                    <a:pt x="376" y="201"/>
                    <a:pt x="213" y="63"/>
                  </a:cubicBezTo>
                  <a:cubicBezTo>
                    <a:pt x="138" y="1"/>
                    <a:pt x="1" y="88"/>
                    <a:pt x="63" y="176"/>
                  </a:cubicBezTo>
                  <a:cubicBezTo>
                    <a:pt x="176" y="351"/>
                    <a:pt x="288" y="501"/>
                    <a:pt x="401" y="663"/>
                  </a:cubicBezTo>
                  <a:cubicBezTo>
                    <a:pt x="476" y="788"/>
                    <a:pt x="651" y="688"/>
                    <a:pt x="588"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2603;p7">
              <a:extLst>
                <a:ext uri="{FF2B5EF4-FFF2-40B4-BE49-F238E27FC236}">
                  <a16:creationId xmlns:a16="http://schemas.microsoft.com/office/drawing/2014/main" id="{B3D93F09-BDB1-1C7A-E9FC-320CD02CB87B}"/>
                </a:ext>
              </a:extLst>
            </p:cNvPr>
            <p:cNvSpPr/>
            <p:nvPr/>
          </p:nvSpPr>
          <p:spPr>
            <a:xfrm>
              <a:off x="917300" y="1513300"/>
              <a:ext cx="17225" cy="6900"/>
            </a:xfrm>
            <a:custGeom>
              <a:avLst/>
              <a:gdLst/>
              <a:ahLst/>
              <a:cxnLst/>
              <a:rect l="l" t="t" r="r" b="b"/>
              <a:pathLst>
                <a:path w="689" h="276" extrusionOk="0">
                  <a:moveTo>
                    <a:pt x="126" y="225"/>
                  </a:moveTo>
                  <a:cubicBezTo>
                    <a:pt x="288" y="275"/>
                    <a:pt x="463" y="250"/>
                    <a:pt x="613" y="163"/>
                  </a:cubicBezTo>
                  <a:cubicBezTo>
                    <a:pt x="688" y="113"/>
                    <a:pt x="626" y="0"/>
                    <a:pt x="551" y="25"/>
                  </a:cubicBezTo>
                  <a:lnTo>
                    <a:pt x="176" y="38"/>
                  </a:lnTo>
                  <a:cubicBezTo>
                    <a:pt x="51" y="13"/>
                    <a:pt x="1" y="188"/>
                    <a:pt x="126"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2604;p7">
              <a:extLst>
                <a:ext uri="{FF2B5EF4-FFF2-40B4-BE49-F238E27FC236}">
                  <a16:creationId xmlns:a16="http://schemas.microsoft.com/office/drawing/2014/main" id="{E7FE4596-F2F5-190B-9A1D-2A04636D67C2}"/>
                </a:ext>
              </a:extLst>
            </p:cNvPr>
            <p:cNvSpPr/>
            <p:nvPr/>
          </p:nvSpPr>
          <p:spPr>
            <a:xfrm>
              <a:off x="926050" y="1528925"/>
              <a:ext cx="28775" cy="23450"/>
            </a:xfrm>
            <a:custGeom>
              <a:avLst/>
              <a:gdLst/>
              <a:ahLst/>
              <a:cxnLst/>
              <a:rect l="l" t="t" r="r" b="b"/>
              <a:pathLst>
                <a:path w="1151" h="938" extrusionOk="0">
                  <a:moveTo>
                    <a:pt x="501" y="163"/>
                  </a:moveTo>
                  <a:cubicBezTo>
                    <a:pt x="1" y="263"/>
                    <a:pt x="276" y="937"/>
                    <a:pt x="713" y="838"/>
                  </a:cubicBezTo>
                  <a:cubicBezTo>
                    <a:pt x="1150" y="750"/>
                    <a:pt x="1013" y="0"/>
                    <a:pt x="513" y="150"/>
                  </a:cubicBezTo>
                  <a:cubicBezTo>
                    <a:pt x="401" y="188"/>
                    <a:pt x="426" y="350"/>
                    <a:pt x="538" y="350"/>
                  </a:cubicBezTo>
                  <a:cubicBezTo>
                    <a:pt x="538" y="350"/>
                    <a:pt x="538" y="325"/>
                    <a:pt x="551" y="325"/>
                  </a:cubicBezTo>
                  <a:cubicBezTo>
                    <a:pt x="663" y="288"/>
                    <a:pt x="613" y="125"/>
                    <a:pt x="50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2605;p7">
              <a:extLst>
                <a:ext uri="{FF2B5EF4-FFF2-40B4-BE49-F238E27FC236}">
                  <a16:creationId xmlns:a16="http://schemas.microsoft.com/office/drawing/2014/main" id="{777870DA-45F6-8B9F-4299-150D8D983834}"/>
                </a:ext>
              </a:extLst>
            </p:cNvPr>
            <p:cNvSpPr/>
            <p:nvPr/>
          </p:nvSpPr>
          <p:spPr>
            <a:xfrm>
              <a:off x="6209675" y="1202450"/>
              <a:ext cx="551125" cy="190275"/>
            </a:xfrm>
            <a:custGeom>
              <a:avLst/>
              <a:gdLst/>
              <a:ahLst/>
              <a:cxnLst/>
              <a:rect l="l" t="t" r="r" b="b"/>
              <a:pathLst>
                <a:path w="22045" h="7611" extrusionOk="0">
                  <a:moveTo>
                    <a:pt x="225" y="2949"/>
                  </a:moveTo>
                  <a:cubicBezTo>
                    <a:pt x="5049" y="7611"/>
                    <a:pt x="11447" y="0"/>
                    <a:pt x="17096" y="1300"/>
                  </a:cubicBezTo>
                  <a:cubicBezTo>
                    <a:pt x="20083" y="2000"/>
                    <a:pt x="22045" y="4312"/>
                    <a:pt x="21945" y="7373"/>
                  </a:cubicBezTo>
                  <a:cubicBezTo>
                    <a:pt x="21932" y="7461"/>
                    <a:pt x="21820" y="7461"/>
                    <a:pt x="21807" y="7373"/>
                  </a:cubicBezTo>
                  <a:cubicBezTo>
                    <a:pt x="21532" y="1100"/>
                    <a:pt x="14534" y="887"/>
                    <a:pt x="10173" y="2724"/>
                  </a:cubicBezTo>
                  <a:cubicBezTo>
                    <a:pt x="8448" y="3449"/>
                    <a:pt x="6736" y="4437"/>
                    <a:pt x="4837" y="4661"/>
                  </a:cubicBezTo>
                  <a:cubicBezTo>
                    <a:pt x="2937" y="4886"/>
                    <a:pt x="1425" y="4387"/>
                    <a:pt x="88" y="3087"/>
                  </a:cubicBezTo>
                  <a:cubicBezTo>
                    <a:pt x="0" y="2999"/>
                    <a:pt x="125" y="2874"/>
                    <a:pt x="213" y="29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2606;p7">
              <a:extLst>
                <a:ext uri="{FF2B5EF4-FFF2-40B4-BE49-F238E27FC236}">
                  <a16:creationId xmlns:a16="http://schemas.microsoft.com/office/drawing/2014/main" id="{0435926F-52AC-AD24-7E4B-84525813B5EE}"/>
                </a:ext>
              </a:extLst>
            </p:cNvPr>
            <p:cNvSpPr/>
            <p:nvPr/>
          </p:nvSpPr>
          <p:spPr>
            <a:xfrm>
              <a:off x="6575200" y="1369575"/>
              <a:ext cx="180925" cy="121575"/>
            </a:xfrm>
            <a:custGeom>
              <a:avLst/>
              <a:gdLst/>
              <a:ahLst/>
              <a:cxnLst/>
              <a:rect l="l" t="t" r="r" b="b"/>
              <a:pathLst>
                <a:path w="7237" h="4863" extrusionOk="0">
                  <a:moveTo>
                    <a:pt x="7224" y="1688"/>
                  </a:moveTo>
                  <a:cubicBezTo>
                    <a:pt x="7086" y="3700"/>
                    <a:pt x="4624" y="4862"/>
                    <a:pt x="2825" y="4325"/>
                  </a:cubicBezTo>
                  <a:cubicBezTo>
                    <a:pt x="1313" y="3875"/>
                    <a:pt x="0" y="1338"/>
                    <a:pt x="1388" y="88"/>
                  </a:cubicBezTo>
                  <a:cubicBezTo>
                    <a:pt x="1463" y="1"/>
                    <a:pt x="1588" y="126"/>
                    <a:pt x="1500" y="201"/>
                  </a:cubicBezTo>
                  <a:cubicBezTo>
                    <a:pt x="113" y="1725"/>
                    <a:pt x="1775" y="4025"/>
                    <a:pt x="3400" y="4225"/>
                  </a:cubicBezTo>
                  <a:cubicBezTo>
                    <a:pt x="4949" y="4425"/>
                    <a:pt x="6911" y="3413"/>
                    <a:pt x="7024" y="1688"/>
                  </a:cubicBezTo>
                  <a:cubicBezTo>
                    <a:pt x="7036" y="1563"/>
                    <a:pt x="7236" y="1563"/>
                    <a:pt x="7224" y="1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607;p7">
              <a:extLst>
                <a:ext uri="{FF2B5EF4-FFF2-40B4-BE49-F238E27FC236}">
                  <a16:creationId xmlns:a16="http://schemas.microsoft.com/office/drawing/2014/main" id="{D355EE2A-A6C2-2D14-EBAF-AFEB4422A455}"/>
                </a:ext>
              </a:extLst>
            </p:cNvPr>
            <p:cNvSpPr/>
            <p:nvPr/>
          </p:nvSpPr>
          <p:spPr>
            <a:xfrm>
              <a:off x="6628300" y="1348025"/>
              <a:ext cx="73450" cy="77200"/>
            </a:xfrm>
            <a:custGeom>
              <a:avLst/>
              <a:gdLst/>
              <a:ahLst/>
              <a:cxnLst/>
              <a:rect l="l" t="t" r="r" b="b"/>
              <a:pathLst>
                <a:path w="2938" h="3088" extrusionOk="0">
                  <a:moveTo>
                    <a:pt x="88" y="488"/>
                  </a:moveTo>
                  <a:cubicBezTo>
                    <a:pt x="913" y="1"/>
                    <a:pt x="2138" y="351"/>
                    <a:pt x="2550" y="1238"/>
                  </a:cubicBezTo>
                  <a:cubicBezTo>
                    <a:pt x="2938" y="2063"/>
                    <a:pt x="2325" y="2987"/>
                    <a:pt x="1451" y="3075"/>
                  </a:cubicBezTo>
                  <a:cubicBezTo>
                    <a:pt x="1338" y="3087"/>
                    <a:pt x="1313" y="2900"/>
                    <a:pt x="1426" y="2887"/>
                  </a:cubicBezTo>
                  <a:cubicBezTo>
                    <a:pt x="2238" y="2737"/>
                    <a:pt x="2738" y="1913"/>
                    <a:pt x="2275" y="1163"/>
                  </a:cubicBezTo>
                  <a:cubicBezTo>
                    <a:pt x="1800" y="476"/>
                    <a:pt x="901" y="251"/>
                    <a:pt x="163" y="625"/>
                  </a:cubicBezTo>
                  <a:cubicBezTo>
                    <a:pt x="76" y="675"/>
                    <a:pt x="1" y="538"/>
                    <a:pt x="88" y="4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2608;p7">
              <a:extLst>
                <a:ext uri="{FF2B5EF4-FFF2-40B4-BE49-F238E27FC236}">
                  <a16:creationId xmlns:a16="http://schemas.microsoft.com/office/drawing/2014/main" id="{82BFDCA3-5ADE-5EDA-2181-A2F06C9B62E7}"/>
                </a:ext>
              </a:extLst>
            </p:cNvPr>
            <p:cNvSpPr/>
            <p:nvPr/>
          </p:nvSpPr>
          <p:spPr>
            <a:xfrm>
              <a:off x="6655500" y="1418950"/>
              <a:ext cx="25" cy="325"/>
            </a:xfrm>
            <a:custGeom>
              <a:avLst/>
              <a:gdLst/>
              <a:ahLst/>
              <a:cxnLst/>
              <a:rect l="l" t="t" r="r" b="b"/>
              <a:pathLst>
                <a:path w="1" h="13" extrusionOk="0">
                  <a:moveTo>
                    <a:pt x="0" y="13"/>
                  </a:moveTo>
                  <a:lnTo>
                    <a:pt x="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2609;p7">
              <a:extLst>
                <a:ext uri="{FF2B5EF4-FFF2-40B4-BE49-F238E27FC236}">
                  <a16:creationId xmlns:a16="http://schemas.microsoft.com/office/drawing/2014/main" id="{8A9417F5-B1A9-FF0A-835A-4B4D496EC96A}"/>
                </a:ext>
              </a:extLst>
            </p:cNvPr>
            <p:cNvSpPr/>
            <p:nvPr/>
          </p:nvSpPr>
          <p:spPr>
            <a:xfrm>
              <a:off x="6641425" y="1240875"/>
              <a:ext cx="206550" cy="104050"/>
            </a:xfrm>
            <a:custGeom>
              <a:avLst/>
              <a:gdLst/>
              <a:ahLst/>
              <a:cxnLst/>
              <a:rect l="l" t="t" r="r" b="b"/>
              <a:pathLst>
                <a:path w="8262" h="4162" extrusionOk="0">
                  <a:moveTo>
                    <a:pt x="138" y="25"/>
                  </a:moveTo>
                  <a:cubicBezTo>
                    <a:pt x="1263" y="263"/>
                    <a:pt x="2325" y="725"/>
                    <a:pt x="3275" y="1375"/>
                  </a:cubicBezTo>
                  <a:cubicBezTo>
                    <a:pt x="4725" y="2387"/>
                    <a:pt x="6199" y="4162"/>
                    <a:pt x="8086" y="2875"/>
                  </a:cubicBezTo>
                  <a:cubicBezTo>
                    <a:pt x="8161" y="2825"/>
                    <a:pt x="8261" y="2950"/>
                    <a:pt x="8186" y="3012"/>
                  </a:cubicBezTo>
                  <a:cubicBezTo>
                    <a:pt x="7436" y="3699"/>
                    <a:pt x="6487" y="3699"/>
                    <a:pt x="5562" y="3299"/>
                  </a:cubicBezTo>
                  <a:cubicBezTo>
                    <a:pt x="4887" y="2999"/>
                    <a:pt x="4362" y="2475"/>
                    <a:pt x="3787" y="2025"/>
                  </a:cubicBezTo>
                  <a:cubicBezTo>
                    <a:pt x="2713" y="1137"/>
                    <a:pt x="1450" y="500"/>
                    <a:pt x="88" y="175"/>
                  </a:cubicBezTo>
                  <a:cubicBezTo>
                    <a:pt x="1" y="150"/>
                    <a:pt x="38" y="0"/>
                    <a:pt x="13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2610;p7">
              <a:extLst>
                <a:ext uri="{FF2B5EF4-FFF2-40B4-BE49-F238E27FC236}">
                  <a16:creationId xmlns:a16="http://schemas.microsoft.com/office/drawing/2014/main" id="{34B802D2-ABE7-D416-D4D1-3C7FFC015C6F}"/>
                </a:ext>
              </a:extLst>
            </p:cNvPr>
            <p:cNvSpPr/>
            <p:nvPr/>
          </p:nvSpPr>
          <p:spPr>
            <a:xfrm>
              <a:off x="6499275" y="1245875"/>
              <a:ext cx="88450" cy="80000"/>
            </a:xfrm>
            <a:custGeom>
              <a:avLst/>
              <a:gdLst/>
              <a:ahLst/>
              <a:cxnLst/>
              <a:rect l="l" t="t" r="r" b="b"/>
              <a:pathLst>
                <a:path w="3538" h="3200" extrusionOk="0">
                  <a:moveTo>
                    <a:pt x="101" y="313"/>
                  </a:moveTo>
                  <a:cubicBezTo>
                    <a:pt x="988" y="113"/>
                    <a:pt x="1838" y="0"/>
                    <a:pt x="2638" y="488"/>
                  </a:cubicBezTo>
                  <a:cubicBezTo>
                    <a:pt x="3175" y="813"/>
                    <a:pt x="3537" y="1325"/>
                    <a:pt x="3437" y="1975"/>
                  </a:cubicBezTo>
                  <a:cubicBezTo>
                    <a:pt x="3337" y="2587"/>
                    <a:pt x="2838" y="3062"/>
                    <a:pt x="2225" y="3137"/>
                  </a:cubicBezTo>
                  <a:cubicBezTo>
                    <a:pt x="1750" y="3187"/>
                    <a:pt x="1075" y="3024"/>
                    <a:pt x="1026" y="2475"/>
                  </a:cubicBezTo>
                  <a:cubicBezTo>
                    <a:pt x="1013" y="2387"/>
                    <a:pt x="1150" y="2387"/>
                    <a:pt x="1150" y="2475"/>
                  </a:cubicBezTo>
                  <a:cubicBezTo>
                    <a:pt x="1225" y="3199"/>
                    <a:pt x="2438" y="2937"/>
                    <a:pt x="2750" y="2712"/>
                  </a:cubicBezTo>
                  <a:cubicBezTo>
                    <a:pt x="3237" y="2362"/>
                    <a:pt x="3387" y="1700"/>
                    <a:pt x="3087" y="1175"/>
                  </a:cubicBezTo>
                  <a:cubicBezTo>
                    <a:pt x="2475" y="163"/>
                    <a:pt x="1125" y="263"/>
                    <a:pt x="151" y="488"/>
                  </a:cubicBezTo>
                  <a:cubicBezTo>
                    <a:pt x="38" y="513"/>
                    <a:pt x="1" y="338"/>
                    <a:pt x="101"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2611;p7">
              <a:extLst>
                <a:ext uri="{FF2B5EF4-FFF2-40B4-BE49-F238E27FC236}">
                  <a16:creationId xmlns:a16="http://schemas.microsoft.com/office/drawing/2014/main" id="{FA01CE0C-67FA-A676-C056-62E5963910D3}"/>
                </a:ext>
              </a:extLst>
            </p:cNvPr>
            <p:cNvSpPr/>
            <p:nvPr/>
          </p:nvSpPr>
          <p:spPr>
            <a:xfrm>
              <a:off x="6443675" y="1272100"/>
              <a:ext cx="33125" cy="43775"/>
            </a:xfrm>
            <a:custGeom>
              <a:avLst/>
              <a:gdLst/>
              <a:ahLst/>
              <a:cxnLst/>
              <a:rect l="l" t="t" r="r" b="b"/>
              <a:pathLst>
                <a:path w="1325" h="1751" extrusionOk="0">
                  <a:moveTo>
                    <a:pt x="88" y="188"/>
                  </a:moveTo>
                  <a:cubicBezTo>
                    <a:pt x="638" y="1"/>
                    <a:pt x="1325" y="326"/>
                    <a:pt x="1250" y="976"/>
                  </a:cubicBezTo>
                  <a:cubicBezTo>
                    <a:pt x="1200" y="1413"/>
                    <a:pt x="500" y="1750"/>
                    <a:pt x="238" y="1326"/>
                  </a:cubicBezTo>
                  <a:cubicBezTo>
                    <a:pt x="175" y="1213"/>
                    <a:pt x="350" y="1101"/>
                    <a:pt x="425" y="1213"/>
                  </a:cubicBezTo>
                  <a:cubicBezTo>
                    <a:pt x="538" y="1288"/>
                    <a:pt x="675" y="1301"/>
                    <a:pt x="800" y="1263"/>
                  </a:cubicBezTo>
                  <a:cubicBezTo>
                    <a:pt x="1075" y="1026"/>
                    <a:pt x="1125" y="813"/>
                    <a:pt x="950" y="613"/>
                  </a:cubicBezTo>
                  <a:cubicBezTo>
                    <a:pt x="788" y="301"/>
                    <a:pt x="450" y="263"/>
                    <a:pt x="138" y="351"/>
                  </a:cubicBezTo>
                  <a:cubicBezTo>
                    <a:pt x="38" y="376"/>
                    <a:pt x="0" y="226"/>
                    <a:pt x="10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2612;p7">
              <a:extLst>
                <a:ext uri="{FF2B5EF4-FFF2-40B4-BE49-F238E27FC236}">
                  <a16:creationId xmlns:a16="http://schemas.microsoft.com/office/drawing/2014/main" id="{49A22B95-46E5-69CD-FC4B-331CE71A1EAE}"/>
                </a:ext>
              </a:extLst>
            </p:cNvPr>
            <p:cNvSpPr/>
            <p:nvPr/>
          </p:nvSpPr>
          <p:spPr>
            <a:xfrm>
              <a:off x="6835450" y="1292100"/>
              <a:ext cx="31875" cy="31900"/>
            </a:xfrm>
            <a:custGeom>
              <a:avLst/>
              <a:gdLst/>
              <a:ahLst/>
              <a:cxnLst/>
              <a:rect l="l" t="t" r="r" b="b"/>
              <a:pathLst>
                <a:path w="1275" h="1276" extrusionOk="0">
                  <a:moveTo>
                    <a:pt x="325" y="925"/>
                  </a:moveTo>
                  <a:cubicBezTo>
                    <a:pt x="0" y="563"/>
                    <a:pt x="450" y="1"/>
                    <a:pt x="863" y="326"/>
                  </a:cubicBezTo>
                  <a:cubicBezTo>
                    <a:pt x="1275" y="651"/>
                    <a:pt x="800" y="1275"/>
                    <a:pt x="388" y="975"/>
                  </a:cubicBezTo>
                  <a:cubicBezTo>
                    <a:pt x="325" y="925"/>
                    <a:pt x="375" y="813"/>
                    <a:pt x="463" y="826"/>
                  </a:cubicBezTo>
                  <a:lnTo>
                    <a:pt x="463" y="826"/>
                  </a:lnTo>
                  <a:cubicBezTo>
                    <a:pt x="500" y="901"/>
                    <a:pt x="400" y="1000"/>
                    <a:pt x="338" y="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2613;p7">
              <a:extLst>
                <a:ext uri="{FF2B5EF4-FFF2-40B4-BE49-F238E27FC236}">
                  <a16:creationId xmlns:a16="http://schemas.microsoft.com/office/drawing/2014/main" id="{623B3652-4886-EE28-FAB6-7E7796520CFE}"/>
                </a:ext>
              </a:extLst>
            </p:cNvPr>
            <p:cNvSpPr/>
            <p:nvPr/>
          </p:nvSpPr>
          <p:spPr>
            <a:xfrm>
              <a:off x="6713600" y="1274925"/>
              <a:ext cx="77825" cy="113125"/>
            </a:xfrm>
            <a:custGeom>
              <a:avLst/>
              <a:gdLst/>
              <a:ahLst/>
              <a:cxnLst/>
              <a:rect l="l" t="t" r="r" b="b"/>
              <a:pathLst>
                <a:path w="3113" h="4525" extrusionOk="0">
                  <a:moveTo>
                    <a:pt x="163" y="63"/>
                  </a:moveTo>
                  <a:cubicBezTo>
                    <a:pt x="1550" y="1163"/>
                    <a:pt x="2575" y="2675"/>
                    <a:pt x="3087" y="4374"/>
                  </a:cubicBezTo>
                  <a:cubicBezTo>
                    <a:pt x="3112" y="4462"/>
                    <a:pt x="2975" y="4524"/>
                    <a:pt x="2925" y="4437"/>
                  </a:cubicBezTo>
                  <a:cubicBezTo>
                    <a:pt x="2175" y="2825"/>
                    <a:pt x="1413" y="1338"/>
                    <a:pt x="63" y="150"/>
                  </a:cubicBezTo>
                  <a:cubicBezTo>
                    <a:pt x="1" y="100"/>
                    <a:pt x="88"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2614;p7">
              <a:extLst>
                <a:ext uri="{FF2B5EF4-FFF2-40B4-BE49-F238E27FC236}">
                  <a16:creationId xmlns:a16="http://schemas.microsoft.com/office/drawing/2014/main" id="{4F319827-1505-25DD-E159-69E042A12608}"/>
                </a:ext>
              </a:extLst>
            </p:cNvPr>
            <p:cNvSpPr/>
            <p:nvPr/>
          </p:nvSpPr>
          <p:spPr>
            <a:xfrm>
              <a:off x="6777025" y="1376150"/>
              <a:ext cx="30650" cy="32525"/>
            </a:xfrm>
            <a:custGeom>
              <a:avLst/>
              <a:gdLst/>
              <a:ahLst/>
              <a:cxnLst/>
              <a:rect l="l" t="t" r="r" b="b"/>
              <a:pathLst>
                <a:path w="1226" h="1301" extrusionOk="0">
                  <a:moveTo>
                    <a:pt x="500" y="500"/>
                  </a:moveTo>
                  <a:lnTo>
                    <a:pt x="500" y="563"/>
                  </a:lnTo>
                  <a:cubicBezTo>
                    <a:pt x="425" y="638"/>
                    <a:pt x="313" y="550"/>
                    <a:pt x="350" y="450"/>
                  </a:cubicBezTo>
                  <a:cubicBezTo>
                    <a:pt x="600" y="0"/>
                    <a:pt x="1225" y="550"/>
                    <a:pt x="888" y="925"/>
                  </a:cubicBezTo>
                  <a:cubicBezTo>
                    <a:pt x="550" y="1300"/>
                    <a:pt x="0" y="750"/>
                    <a:pt x="388" y="388"/>
                  </a:cubicBezTo>
                  <a:cubicBezTo>
                    <a:pt x="463" y="325"/>
                    <a:pt x="563" y="425"/>
                    <a:pt x="500"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2615;p7">
              <a:extLst>
                <a:ext uri="{FF2B5EF4-FFF2-40B4-BE49-F238E27FC236}">
                  <a16:creationId xmlns:a16="http://schemas.microsoft.com/office/drawing/2014/main" id="{D489657E-D962-1CE7-D317-2D5973FB5270}"/>
                </a:ext>
              </a:extLst>
            </p:cNvPr>
            <p:cNvSpPr/>
            <p:nvPr/>
          </p:nvSpPr>
          <p:spPr>
            <a:xfrm>
              <a:off x="6753275" y="1393325"/>
              <a:ext cx="5650" cy="9725"/>
            </a:xfrm>
            <a:custGeom>
              <a:avLst/>
              <a:gdLst/>
              <a:ahLst/>
              <a:cxnLst/>
              <a:rect l="l" t="t" r="r" b="b"/>
              <a:pathLst>
                <a:path w="226" h="389" extrusionOk="0">
                  <a:moveTo>
                    <a:pt x="213" y="126"/>
                  </a:moveTo>
                  <a:cubicBezTo>
                    <a:pt x="226" y="201"/>
                    <a:pt x="213" y="276"/>
                    <a:pt x="163" y="326"/>
                  </a:cubicBezTo>
                  <a:cubicBezTo>
                    <a:pt x="126" y="388"/>
                    <a:pt x="1" y="376"/>
                    <a:pt x="1" y="288"/>
                  </a:cubicBezTo>
                  <a:cubicBezTo>
                    <a:pt x="13" y="238"/>
                    <a:pt x="13" y="176"/>
                    <a:pt x="26" y="126"/>
                  </a:cubicBezTo>
                  <a:cubicBezTo>
                    <a:pt x="26" y="1"/>
                    <a:pt x="213" y="1"/>
                    <a:pt x="2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2616;p7">
              <a:extLst>
                <a:ext uri="{FF2B5EF4-FFF2-40B4-BE49-F238E27FC236}">
                  <a16:creationId xmlns:a16="http://schemas.microsoft.com/office/drawing/2014/main" id="{1F8A69CD-63D1-A854-5695-C11F500D0A76}"/>
                </a:ext>
              </a:extLst>
            </p:cNvPr>
            <p:cNvSpPr/>
            <p:nvPr/>
          </p:nvSpPr>
          <p:spPr>
            <a:xfrm>
              <a:off x="6617075" y="1363650"/>
              <a:ext cx="10000" cy="6900"/>
            </a:xfrm>
            <a:custGeom>
              <a:avLst/>
              <a:gdLst/>
              <a:ahLst/>
              <a:cxnLst/>
              <a:rect l="l" t="t" r="r" b="b"/>
              <a:pathLst>
                <a:path w="400" h="276" extrusionOk="0">
                  <a:moveTo>
                    <a:pt x="312" y="188"/>
                  </a:moveTo>
                  <a:cubicBezTo>
                    <a:pt x="250" y="225"/>
                    <a:pt x="175" y="250"/>
                    <a:pt x="100" y="263"/>
                  </a:cubicBezTo>
                  <a:cubicBezTo>
                    <a:pt x="38" y="275"/>
                    <a:pt x="0" y="213"/>
                    <a:pt x="38" y="163"/>
                  </a:cubicBezTo>
                  <a:cubicBezTo>
                    <a:pt x="88" y="100"/>
                    <a:pt x="163" y="50"/>
                    <a:pt x="250" y="25"/>
                  </a:cubicBezTo>
                  <a:cubicBezTo>
                    <a:pt x="337" y="0"/>
                    <a:pt x="400" y="138"/>
                    <a:pt x="312"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2617;p7">
              <a:extLst>
                <a:ext uri="{FF2B5EF4-FFF2-40B4-BE49-F238E27FC236}">
                  <a16:creationId xmlns:a16="http://schemas.microsoft.com/office/drawing/2014/main" id="{77454F54-96CF-1334-7547-01816EA19BF8}"/>
                </a:ext>
              </a:extLst>
            </p:cNvPr>
            <p:cNvSpPr/>
            <p:nvPr/>
          </p:nvSpPr>
          <p:spPr>
            <a:xfrm>
              <a:off x="6611450" y="1234000"/>
              <a:ext cx="156850" cy="27525"/>
            </a:xfrm>
            <a:custGeom>
              <a:avLst/>
              <a:gdLst/>
              <a:ahLst/>
              <a:cxnLst/>
              <a:rect l="l" t="t" r="r" b="b"/>
              <a:pathLst>
                <a:path w="6274" h="1101" extrusionOk="0">
                  <a:moveTo>
                    <a:pt x="100" y="13"/>
                  </a:moveTo>
                  <a:cubicBezTo>
                    <a:pt x="950" y="0"/>
                    <a:pt x="1812" y="75"/>
                    <a:pt x="2649" y="250"/>
                  </a:cubicBezTo>
                  <a:cubicBezTo>
                    <a:pt x="3812" y="488"/>
                    <a:pt x="4924" y="925"/>
                    <a:pt x="6111" y="613"/>
                  </a:cubicBezTo>
                  <a:cubicBezTo>
                    <a:pt x="6223" y="575"/>
                    <a:pt x="6273" y="763"/>
                    <a:pt x="6161" y="788"/>
                  </a:cubicBezTo>
                  <a:cubicBezTo>
                    <a:pt x="5361" y="1100"/>
                    <a:pt x="4636" y="950"/>
                    <a:pt x="3824" y="775"/>
                  </a:cubicBezTo>
                  <a:cubicBezTo>
                    <a:pt x="2587" y="500"/>
                    <a:pt x="1375" y="250"/>
                    <a:pt x="100" y="188"/>
                  </a:cubicBezTo>
                  <a:cubicBezTo>
                    <a:pt x="0" y="175"/>
                    <a:pt x="0" y="25"/>
                    <a:pt x="100"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2618;p7">
              <a:extLst>
                <a:ext uri="{FF2B5EF4-FFF2-40B4-BE49-F238E27FC236}">
                  <a16:creationId xmlns:a16="http://schemas.microsoft.com/office/drawing/2014/main" id="{17FADE1C-837E-66F4-371B-8EC6768ABC28}"/>
                </a:ext>
              </a:extLst>
            </p:cNvPr>
            <p:cNvSpPr/>
            <p:nvPr/>
          </p:nvSpPr>
          <p:spPr>
            <a:xfrm>
              <a:off x="6756400" y="1233675"/>
              <a:ext cx="33150" cy="30975"/>
            </a:xfrm>
            <a:custGeom>
              <a:avLst/>
              <a:gdLst/>
              <a:ahLst/>
              <a:cxnLst/>
              <a:rect l="l" t="t" r="r" b="b"/>
              <a:pathLst>
                <a:path w="1326" h="1239" extrusionOk="0">
                  <a:moveTo>
                    <a:pt x="450" y="688"/>
                  </a:moveTo>
                  <a:lnTo>
                    <a:pt x="563" y="651"/>
                  </a:lnTo>
                  <a:cubicBezTo>
                    <a:pt x="625" y="726"/>
                    <a:pt x="563" y="826"/>
                    <a:pt x="475" y="813"/>
                  </a:cubicBezTo>
                  <a:cubicBezTo>
                    <a:pt x="1" y="651"/>
                    <a:pt x="475" y="1"/>
                    <a:pt x="863" y="226"/>
                  </a:cubicBezTo>
                  <a:cubicBezTo>
                    <a:pt x="1325" y="526"/>
                    <a:pt x="788" y="1238"/>
                    <a:pt x="350" y="801"/>
                  </a:cubicBezTo>
                  <a:cubicBezTo>
                    <a:pt x="301" y="738"/>
                    <a:pt x="375" y="638"/>
                    <a:pt x="450" y="6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2619;p7">
              <a:extLst>
                <a:ext uri="{FF2B5EF4-FFF2-40B4-BE49-F238E27FC236}">
                  <a16:creationId xmlns:a16="http://schemas.microsoft.com/office/drawing/2014/main" id="{409FB982-EE39-A72C-B7AA-668108DFDB12}"/>
                </a:ext>
              </a:extLst>
            </p:cNvPr>
            <p:cNvSpPr/>
            <p:nvPr/>
          </p:nvSpPr>
          <p:spPr>
            <a:xfrm>
              <a:off x="6761100" y="1291175"/>
              <a:ext cx="72800" cy="22525"/>
            </a:xfrm>
            <a:custGeom>
              <a:avLst/>
              <a:gdLst/>
              <a:ahLst/>
              <a:cxnLst/>
              <a:rect l="l" t="t" r="r" b="b"/>
              <a:pathLst>
                <a:path w="2912" h="901" extrusionOk="0">
                  <a:moveTo>
                    <a:pt x="100" y="638"/>
                  </a:moveTo>
                  <a:cubicBezTo>
                    <a:pt x="412" y="338"/>
                    <a:pt x="800" y="150"/>
                    <a:pt x="1225" y="100"/>
                  </a:cubicBezTo>
                  <a:cubicBezTo>
                    <a:pt x="1700" y="38"/>
                    <a:pt x="2387" y="0"/>
                    <a:pt x="2799" y="263"/>
                  </a:cubicBezTo>
                  <a:cubicBezTo>
                    <a:pt x="2912" y="325"/>
                    <a:pt x="2837" y="488"/>
                    <a:pt x="2724" y="463"/>
                  </a:cubicBezTo>
                  <a:cubicBezTo>
                    <a:pt x="1937" y="263"/>
                    <a:pt x="900" y="213"/>
                    <a:pt x="262" y="800"/>
                  </a:cubicBezTo>
                  <a:cubicBezTo>
                    <a:pt x="150" y="900"/>
                    <a:pt x="0" y="738"/>
                    <a:pt x="113"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2620;p7">
              <a:extLst>
                <a:ext uri="{FF2B5EF4-FFF2-40B4-BE49-F238E27FC236}">
                  <a16:creationId xmlns:a16="http://schemas.microsoft.com/office/drawing/2014/main" id="{F5C8B686-9566-661D-B6C1-1F245D305C71}"/>
                </a:ext>
              </a:extLst>
            </p:cNvPr>
            <p:cNvSpPr/>
            <p:nvPr/>
          </p:nvSpPr>
          <p:spPr>
            <a:xfrm>
              <a:off x="6762650" y="1296800"/>
              <a:ext cx="70325" cy="23450"/>
            </a:xfrm>
            <a:custGeom>
              <a:avLst/>
              <a:gdLst/>
              <a:ahLst/>
              <a:cxnLst/>
              <a:rect l="l" t="t" r="r" b="b"/>
              <a:pathLst>
                <a:path w="2813" h="938" extrusionOk="0">
                  <a:moveTo>
                    <a:pt x="2750" y="200"/>
                  </a:moveTo>
                  <a:cubicBezTo>
                    <a:pt x="2237" y="887"/>
                    <a:pt x="800" y="937"/>
                    <a:pt x="100" y="575"/>
                  </a:cubicBezTo>
                  <a:cubicBezTo>
                    <a:pt x="1" y="513"/>
                    <a:pt x="75" y="375"/>
                    <a:pt x="175" y="388"/>
                  </a:cubicBezTo>
                  <a:cubicBezTo>
                    <a:pt x="888" y="500"/>
                    <a:pt x="2050" y="762"/>
                    <a:pt x="2600" y="88"/>
                  </a:cubicBezTo>
                  <a:cubicBezTo>
                    <a:pt x="2675" y="0"/>
                    <a:pt x="2812" y="113"/>
                    <a:pt x="2762" y="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2621;p7">
              <a:extLst>
                <a:ext uri="{FF2B5EF4-FFF2-40B4-BE49-F238E27FC236}">
                  <a16:creationId xmlns:a16="http://schemas.microsoft.com/office/drawing/2014/main" id="{74A2E986-1024-DDDA-C06E-F8607923C645}"/>
                </a:ext>
              </a:extLst>
            </p:cNvPr>
            <p:cNvSpPr/>
            <p:nvPr/>
          </p:nvSpPr>
          <p:spPr>
            <a:xfrm>
              <a:off x="6662675" y="1249000"/>
              <a:ext cx="18150" cy="56875"/>
            </a:xfrm>
            <a:custGeom>
              <a:avLst/>
              <a:gdLst/>
              <a:ahLst/>
              <a:cxnLst/>
              <a:rect l="l" t="t" r="r" b="b"/>
              <a:pathLst>
                <a:path w="726" h="2275" extrusionOk="0">
                  <a:moveTo>
                    <a:pt x="413" y="163"/>
                  </a:moveTo>
                  <a:cubicBezTo>
                    <a:pt x="238" y="800"/>
                    <a:pt x="325" y="1475"/>
                    <a:pt x="650" y="2037"/>
                  </a:cubicBezTo>
                  <a:cubicBezTo>
                    <a:pt x="725" y="2162"/>
                    <a:pt x="538" y="2275"/>
                    <a:pt x="463" y="2150"/>
                  </a:cubicBezTo>
                  <a:cubicBezTo>
                    <a:pt x="88" y="1537"/>
                    <a:pt x="1" y="800"/>
                    <a:pt x="226" y="113"/>
                  </a:cubicBezTo>
                  <a:cubicBezTo>
                    <a:pt x="263" y="0"/>
                    <a:pt x="438" y="50"/>
                    <a:pt x="413"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2622;p7">
              <a:extLst>
                <a:ext uri="{FF2B5EF4-FFF2-40B4-BE49-F238E27FC236}">
                  <a16:creationId xmlns:a16="http://schemas.microsoft.com/office/drawing/2014/main" id="{0F561514-B98C-7DC3-5D46-E21F6E782D83}"/>
                </a:ext>
              </a:extLst>
            </p:cNvPr>
            <p:cNvSpPr/>
            <p:nvPr/>
          </p:nvSpPr>
          <p:spPr>
            <a:xfrm>
              <a:off x="6669850" y="1250875"/>
              <a:ext cx="15975" cy="54375"/>
            </a:xfrm>
            <a:custGeom>
              <a:avLst/>
              <a:gdLst/>
              <a:ahLst/>
              <a:cxnLst/>
              <a:rect l="l" t="t" r="r" b="b"/>
              <a:pathLst>
                <a:path w="639" h="2175" extrusionOk="0">
                  <a:moveTo>
                    <a:pt x="176" y="1987"/>
                  </a:moveTo>
                  <a:cubicBezTo>
                    <a:pt x="313" y="1625"/>
                    <a:pt x="351" y="1225"/>
                    <a:pt x="301" y="850"/>
                  </a:cubicBezTo>
                  <a:cubicBezTo>
                    <a:pt x="251" y="563"/>
                    <a:pt x="101" y="388"/>
                    <a:pt x="13" y="150"/>
                  </a:cubicBezTo>
                  <a:cubicBezTo>
                    <a:pt x="1" y="100"/>
                    <a:pt x="26" y="63"/>
                    <a:pt x="63" y="50"/>
                  </a:cubicBezTo>
                  <a:cubicBezTo>
                    <a:pt x="363" y="0"/>
                    <a:pt x="463" y="325"/>
                    <a:pt x="526" y="563"/>
                  </a:cubicBezTo>
                  <a:cubicBezTo>
                    <a:pt x="638" y="1062"/>
                    <a:pt x="588" y="1575"/>
                    <a:pt x="401" y="2050"/>
                  </a:cubicBezTo>
                  <a:cubicBezTo>
                    <a:pt x="351" y="2175"/>
                    <a:pt x="138" y="2125"/>
                    <a:pt x="188" y="19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2623;p7">
              <a:extLst>
                <a:ext uri="{FF2B5EF4-FFF2-40B4-BE49-F238E27FC236}">
                  <a16:creationId xmlns:a16="http://schemas.microsoft.com/office/drawing/2014/main" id="{455206C7-38B0-DB41-9DB3-C495A163FD73}"/>
                </a:ext>
              </a:extLst>
            </p:cNvPr>
            <p:cNvSpPr/>
            <p:nvPr/>
          </p:nvSpPr>
          <p:spPr>
            <a:xfrm>
              <a:off x="6330275" y="1310225"/>
              <a:ext cx="82800" cy="26900"/>
            </a:xfrm>
            <a:custGeom>
              <a:avLst/>
              <a:gdLst/>
              <a:ahLst/>
              <a:cxnLst/>
              <a:rect l="l" t="t" r="r" b="b"/>
              <a:pathLst>
                <a:path w="3312" h="1076" extrusionOk="0">
                  <a:moveTo>
                    <a:pt x="138" y="151"/>
                  </a:moveTo>
                  <a:cubicBezTo>
                    <a:pt x="1150" y="1"/>
                    <a:pt x="2512" y="151"/>
                    <a:pt x="3262" y="913"/>
                  </a:cubicBezTo>
                  <a:cubicBezTo>
                    <a:pt x="3312" y="963"/>
                    <a:pt x="3262" y="1075"/>
                    <a:pt x="3174" y="1050"/>
                  </a:cubicBezTo>
                  <a:cubicBezTo>
                    <a:pt x="2712" y="888"/>
                    <a:pt x="2299" y="600"/>
                    <a:pt x="1812" y="475"/>
                  </a:cubicBezTo>
                  <a:cubicBezTo>
                    <a:pt x="1275" y="338"/>
                    <a:pt x="712" y="300"/>
                    <a:pt x="150" y="363"/>
                  </a:cubicBezTo>
                  <a:cubicBezTo>
                    <a:pt x="38" y="375"/>
                    <a:pt x="0" y="163"/>
                    <a:pt x="12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2624;p7">
              <a:extLst>
                <a:ext uri="{FF2B5EF4-FFF2-40B4-BE49-F238E27FC236}">
                  <a16:creationId xmlns:a16="http://schemas.microsoft.com/office/drawing/2014/main" id="{59D19AF8-566D-5991-BFB3-642BD99818AC}"/>
                </a:ext>
              </a:extLst>
            </p:cNvPr>
            <p:cNvSpPr/>
            <p:nvPr/>
          </p:nvSpPr>
          <p:spPr>
            <a:xfrm>
              <a:off x="6312450" y="1314900"/>
              <a:ext cx="100625" cy="30975"/>
            </a:xfrm>
            <a:custGeom>
              <a:avLst/>
              <a:gdLst/>
              <a:ahLst/>
              <a:cxnLst/>
              <a:rect l="l" t="t" r="r" b="b"/>
              <a:pathLst>
                <a:path w="4025" h="1239" extrusionOk="0">
                  <a:moveTo>
                    <a:pt x="3900" y="1001"/>
                  </a:moveTo>
                  <a:cubicBezTo>
                    <a:pt x="3275" y="1113"/>
                    <a:pt x="2613" y="1238"/>
                    <a:pt x="1975" y="1151"/>
                  </a:cubicBezTo>
                  <a:cubicBezTo>
                    <a:pt x="1300" y="1038"/>
                    <a:pt x="713" y="688"/>
                    <a:pt x="151" y="313"/>
                  </a:cubicBezTo>
                  <a:cubicBezTo>
                    <a:pt x="1" y="226"/>
                    <a:pt x="138" y="1"/>
                    <a:pt x="276" y="88"/>
                  </a:cubicBezTo>
                  <a:cubicBezTo>
                    <a:pt x="751" y="401"/>
                    <a:pt x="1238" y="713"/>
                    <a:pt x="1788" y="851"/>
                  </a:cubicBezTo>
                  <a:cubicBezTo>
                    <a:pt x="2463" y="1013"/>
                    <a:pt x="3175" y="901"/>
                    <a:pt x="3837" y="788"/>
                  </a:cubicBezTo>
                  <a:cubicBezTo>
                    <a:pt x="3975" y="776"/>
                    <a:pt x="4025" y="976"/>
                    <a:pt x="3900" y="10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2625;p7">
              <a:extLst>
                <a:ext uri="{FF2B5EF4-FFF2-40B4-BE49-F238E27FC236}">
                  <a16:creationId xmlns:a16="http://schemas.microsoft.com/office/drawing/2014/main" id="{0486280C-E4B4-8E08-14AC-2FCDD8CFB4EC}"/>
                </a:ext>
              </a:extLst>
            </p:cNvPr>
            <p:cNvSpPr/>
            <p:nvPr/>
          </p:nvSpPr>
          <p:spPr>
            <a:xfrm>
              <a:off x="6814825" y="1460800"/>
              <a:ext cx="199975" cy="551150"/>
            </a:xfrm>
            <a:custGeom>
              <a:avLst/>
              <a:gdLst/>
              <a:ahLst/>
              <a:cxnLst/>
              <a:rect l="l" t="t" r="r" b="b"/>
              <a:pathLst>
                <a:path w="7999" h="22046" extrusionOk="0">
                  <a:moveTo>
                    <a:pt x="4512" y="21958"/>
                  </a:moveTo>
                  <a:cubicBezTo>
                    <a:pt x="3200" y="20621"/>
                    <a:pt x="2700" y="19108"/>
                    <a:pt x="2925" y="17209"/>
                  </a:cubicBezTo>
                  <a:cubicBezTo>
                    <a:pt x="3087" y="15809"/>
                    <a:pt x="3712" y="14560"/>
                    <a:pt x="4249" y="13285"/>
                  </a:cubicBezTo>
                  <a:cubicBezTo>
                    <a:pt x="6124" y="8811"/>
                    <a:pt x="7998" y="576"/>
                    <a:pt x="213" y="238"/>
                  </a:cubicBezTo>
                  <a:cubicBezTo>
                    <a:pt x="138" y="238"/>
                    <a:pt x="138" y="113"/>
                    <a:pt x="213" y="101"/>
                  </a:cubicBezTo>
                  <a:cubicBezTo>
                    <a:pt x="3262" y="1"/>
                    <a:pt x="5599" y="1975"/>
                    <a:pt x="6286" y="4962"/>
                  </a:cubicBezTo>
                  <a:cubicBezTo>
                    <a:pt x="7598" y="10611"/>
                    <a:pt x="0" y="17034"/>
                    <a:pt x="4637" y="21833"/>
                  </a:cubicBezTo>
                  <a:cubicBezTo>
                    <a:pt x="4724" y="21908"/>
                    <a:pt x="4599" y="22045"/>
                    <a:pt x="4512" y="2195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2626;p7">
              <a:extLst>
                <a:ext uri="{FF2B5EF4-FFF2-40B4-BE49-F238E27FC236}">
                  <a16:creationId xmlns:a16="http://schemas.microsoft.com/office/drawing/2014/main" id="{63BE879D-46CB-347F-3D4F-8E65B2093E82}"/>
                </a:ext>
              </a:extLst>
            </p:cNvPr>
            <p:cNvSpPr/>
            <p:nvPr/>
          </p:nvSpPr>
          <p:spPr>
            <a:xfrm>
              <a:off x="6715800" y="1465800"/>
              <a:ext cx="121550" cy="180925"/>
            </a:xfrm>
            <a:custGeom>
              <a:avLst/>
              <a:gdLst/>
              <a:ahLst/>
              <a:cxnLst/>
              <a:rect l="l" t="t" r="r" b="b"/>
              <a:pathLst>
                <a:path w="4862" h="7237" extrusionOk="0">
                  <a:moveTo>
                    <a:pt x="3187" y="201"/>
                  </a:moveTo>
                  <a:cubicBezTo>
                    <a:pt x="1450" y="326"/>
                    <a:pt x="450" y="2288"/>
                    <a:pt x="637" y="3837"/>
                  </a:cubicBezTo>
                  <a:cubicBezTo>
                    <a:pt x="850" y="5462"/>
                    <a:pt x="3137" y="7124"/>
                    <a:pt x="4661" y="5724"/>
                  </a:cubicBezTo>
                  <a:cubicBezTo>
                    <a:pt x="4736" y="5649"/>
                    <a:pt x="4861" y="5774"/>
                    <a:pt x="4786" y="5849"/>
                  </a:cubicBezTo>
                  <a:cubicBezTo>
                    <a:pt x="3537" y="7237"/>
                    <a:pt x="987" y="5924"/>
                    <a:pt x="537" y="4412"/>
                  </a:cubicBezTo>
                  <a:cubicBezTo>
                    <a:pt x="0" y="2600"/>
                    <a:pt x="1162" y="151"/>
                    <a:pt x="3187" y="13"/>
                  </a:cubicBezTo>
                  <a:cubicBezTo>
                    <a:pt x="3312" y="1"/>
                    <a:pt x="3312" y="201"/>
                    <a:pt x="3187"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2627;p7">
              <a:extLst>
                <a:ext uri="{FF2B5EF4-FFF2-40B4-BE49-F238E27FC236}">
                  <a16:creationId xmlns:a16="http://schemas.microsoft.com/office/drawing/2014/main" id="{7DE5E44E-CF32-B170-A11E-D96E703061A6}"/>
                </a:ext>
              </a:extLst>
            </p:cNvPr>
            <p:cNvSpPr/>
            <p:nvPr/>
          </p:nvSpPr>
          <p:spPr>
            <a:xfrm>
              <a:off x="6781700" y="1520175"/>
              <a:ext cx="77200" cy="73125"/>
            </a:xfrm>
            <a:custGeom>
              <a:avLst/>
              <a:gdLst/>
              <a:ahLst/>
              <a:cxnLst/>
              <a:rect l="l" t="t" r="r" b="b"/>
              <a:pathLst>
                <a:path w="3088" h="2925" extrusionOk="0">
                  <a:moveTo>
                    <a:pt x="2463" y="2775"/>
                  </a:moveTo>
                  <a:cubicBezTo>
                    <a:pt x="2838" y="2037"/>
                    <a:pt x="2613" y="1138"/>
                    <a:pt x="1925" y="675"/>
                  </a:cubicBezTo>
                  <a:cubicBezTo>
                    <a:pt x="1188" y="188"/>
                    <a:pt x="351" y="713"/>
                    <a:pt x="213" y="1512"/>
                  </a:cubicBezTo>
                  <a:cubicBezTo>
                    <a:pt x="188" y="1625"/>
                    <a:pt x="1" y="1600"/>
                    <a:pt x="13" y="1487"/>
                  </a:cubicBezTo>
                  <a:cubicBezTo>
                    <a:pt x="101" y="613"/>
                    <a:pt x="1026" y="0"/>
                    <a:pt x="1850" y="388"/>
                  </a:cubicBezTo>
                  <a:cubicBezTo>
                    <a:pt x="2738" y="800"/>
                    <a:pt x="3088" y="2025"/>
                    <a:pt x="2600" y="2850"/>
                  </a:cubicBezTo>
                  <a:cubicBezTo>
                    <a:pt x="2550" y="2925"/>
                    <a:pt x="2425" y="2862"/>
                    <a:pt x="2463" y="27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2628;p7">
              <a:extLst>
                <a:ext uri="{FF2B5EF4-FFF2-40B4-BE49-F238E27FC236}">
                  <a16:creationId xmlns:a16="http://schemas.microsoft.com/office/drawing/2014/main" id="{ABF8B6B3-04A3-FD07-F97D-450C3644CCCF}"/>
                </a:ext>
              </a:extLst>
            </p:cNvPr>
            <p:cNvSpPr/>
            <p:nvPr/>
          </p:nvSpPr>
          <p:spPr>
            <a:xfrm>
              <a:off x="6787950" y="1566400"/>
              <a:ext cx="25" cy="350"/>
            </a:xfrm>
            <a:custGeom>
              <a:avLst/>
              <a:gdLst/>
              <a:ahLst/>
              <a:cxnLst/>
              <a:rect l="l" t="t" r="r" b="b"/>
              <a:pathLst>
                <a:path w="1" h="14" extrusionOk="0">
                  <a:moveTo>
                    <a:pt x="1" y="13"/>
                  </a:moveTo>
                  <a:lnTo>
                    <a:pt x="1"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2629;p7">
              <a:extLst>
                <a:ext uri="{FF2B5EF4-FFF2-40B4-BE49-F238E27FC236}">
                  <a16:creationId xmlns:a16="http://schemas.microsoft.com/office/drawing/2014/main" id="{F67CD9CC-79C4-D872-07C3-A62AAD7B71BC}"/>
                </a:ext>
              </a:extLst>
            </p:cNvPr>
            <p:cNvSpPr/>
            <p:nvPr/>
          </p:nvSpPr>
          <p:spPr>
            <a:xfrm>
              <a:off x="6862300" y="1373950"/>
              <a:ext cx="104075" cy="206550"/>
            </a:xfrm>
            <a:custGeom>
              <a:avLst/>
              <a:gdLst/>
              <a:ahLst/>
              <a:cxnLst/>
              <a:rect l="l" t="t" r="r" b="b"/>
              <a:pathLst>
                <a:path w="4163" h="8262" extrusionOk="0">
                  <a:moveTo>
                    <a:pt x="3987" y="8174"/>
                  </a:moveTo>
                  <a:cubicBezTo>
                    <a:pt x="3700" y="6974"/>
                    <a:pt x="3175" y="5862"/>
                    <a:pt x="2438" y="4887"/>
                  </a:cubicBezTo>
                  <a:cubicBezTo>
                    <a:pt x="1913" y="4187"/>
                    <a:pt x="1226" y="3525"/>
                    <a:pt x="851" y="2700"/>
                  </a:cubicBezTo>
                  <a:cubicBezTo>
                    <a:pt x="451" y="1788"/>
                    <a:pt x="463" y="826"/>
                    <a:pt x="1138" y="76"/>
                  </a:cubicBezTo>
                  <a:cubicBezTo>
                    <a:pt x="1201" y="1"/>
                    <a:pt x="1338" y="88"/>
                    <a:pt x="1276" y="176"/>
                  </a:cubicBezTo>
                  <a:cubicBezTo>
                    <a:pt x="1" y="2050"/>
                    <a:pt x="1763" y="3537"/>
                    <a:pt x="2775" y="4987"/>
                  </a:cubicBezTo>
                  <a:cubicBezTo>
                    <a:pt x="3425" y="5937"/>
                    <a:pt x="3887" y="6999"/>
                    <a:pt x="4137" y="8124"/>
                  </a:cubicBezTo>
                  <a:cubicBezTo>
                    <a:pt x="4162" y="8224"/>
                    <a:pt x="4012" y="8261"/>
                    <a:pt x="3975" y="8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2630;p7">
              <a:extLst>
                <a:ext uri="{FF2B5EF4-FFF2-40B4-BE49-F238E27FC236}">
                  <a16:creationId xmlns:a16="http://schemas.microsoft.com/office/drawing/2014/main" id="{9754F426-EEBE-9423-2276-86926B4D1254}"/>
                </a:ext>
              </a:extLst>
            </p:cNvPr>
            <p:cNvSpPr/>
            <p:nvPr/>
          </p:nvSpPr>
          <p:spPr>
            <a:xfrm>
              <a:off x="6879800" y="1634200"/>
              <a:ext cx="81575" cy="88450"/>
            </a:xfrm>
            <a:custGeom>
              <a:avLst/>
              <a:gdLst/>
              <a:ahLst/>
              <a:cxnLst/>
              <a:rect l="l" t="t" r="r" b="b"/>
              <a:pathLst>
                <a:path w="3263" h="3538" extrusionOk="0">
                  <a:moveTo>
                    <a:pt x="2775" y="3387"/>
                  </a:moveTo>
                  <a:cubicBezTo>
                    <a:pt x="2988" y="2413"/>
                    <a:pt x="3087" y="1050"/>
                    <a:pt x="2088" y="438"/>
                  </a:cubicBezTo>
                  <a:cubicBezTo>
                    <a:pt x="1613" y="176"/>
                    <a:pt x="1013" y="263"/>
                    <a:pt x="638" y="650"/>
                  </a:cubicBezTo>
                  <a:cubicBezTo>
                    <a:pt x="338" y="975"/>
                    <a:pt x="1" y="2300"/>
                    <a:pt x="788" y="2388"/>
                  </a:cubicBezTo>
                  <a:cubicBezTo>
                    <a:pt x="876" y="2388"/>
                    <a:pt x="876" y="2525"/>
                    <a:pt x="788" y="2512"/>
                  </a:cubicBezTo>
                  <a:cubicBezTo>
                    <a:pt x="251" y="2462"/>
                    <a:pt x="76" y="1788"/>
                    <a:pt x="126" y="1313"/>
                  </a:cubicBezTo>
                  <a:cubicBezTo>
                    <a:pt x="201" y="700"/>
                    <a:pt x="676" y="201"/>
                    <a:pt x="1288" y="101"/>
                  </a:cubicBezTo>
                  <a:cubicBezTo>
                    <a:pt x="1938" y="1"/>
                    <a:pt x="2450" y="363"/>
                    <a:pt x="2775" y="900"/>
                  </a:cubicBezTo>
                  <a:cubicBezTo>
                    <a:pt x="3262" y="1700"/>
                    <a:pt x="3150" y="2562"/>
                    <a:pt x="2950" y="3425"/>
                  </a:cubicBezTo>
                  <a:cubicBezTo>
                    <a:pt x="2925" y="3537"/>
                    <a:pt x="2750" y="3500"/>
                    <a:pt x="2775"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2631;p7">
              <a:extLst>
                <a:ext uri="{FF2B5EF4-FFF2-40B4-BE49-F238E27FC236}">
                  <a16:creationId xmlns:a16="http://schemas.microsoft.com/office/drawing/2014/main" id="{244AA553-3624-2F25-53F6-4FC8382354F7}"/>
                </a:ext>
              </a:extLst>
            </p:cNvPr>
            <p:cNvSpPr/>
            <p:nvPr/>
          </p:nvSpPr>
          <p:spPr>
            <a:xfrm>
              <a:off x="6891050" y="1745425"/>
              <a:ext cx="44075" cy="33150"/>
            </a:xfrm>
            <a:custGeom>
              <a:avLst/>
              <a:gdLst/>
              <a:ahLst/>
              <a:cxnLst/>
              <a:rect l="l" t="t" r="r" b="b"/>
              <a:pathLst>
                <a:path w="1763" h="1326" extrusionOk="0">
                  <a:moveTo>
                    <a:pt x="1413" y="1175"/>
                  </a:moveTo>
                  <a:cubicBezTo>
                    <a:pt x="1500" y="863"/>
                    <a:pt x="1450" y="538"/>
                    <a:pt x="1150" y="363"/>
                  </a:cubicBezTo>
                  <a:cubicBezTo>
                    <a:pt x="938" y="188"/>
                    <a:pt x="725" y="238"/>
                    <a:pt x="501" y="525"/>
                  </a:cubicBezTo>
                  <a:cubicBezTo>
                    <a:pt x="451" y="650"/>
                    <a:pt x="463" y="788"/>
                    <a:pt x="538" y="900"/>
                  </a:cubicBezTo>
                  <a:cubicBezTo>
                    <a:pt x="650" y="975"/>
                    <a:pt x="551" y="1150"/>
                    <a:pt x="438" y="1075"/>
                  </a:cubicBezTo>
                  <a:cubicBezTo>
                    <a:pt x="1" y="813"/>
                    <a:pt x="351" y="113"/>
                    <a:pt x="775" y="63"/>
                  </a:cubicBezTo>
                  <a:cubicBezTo>
                    <a:pt x="1438" y="0"/>
                    <a:pt x="1763" y="688"/>
                    <a:pt x="1563" y="1225"/>
                  </a:cubicBezTo>
                  <a:cubicBezTo>
                    <a:pt x="1525" y="1325"/>
                    <a:pt x="1375" y="1288"/>
                    <a:pt x="140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2632;p7">
              <a:extLst>
                <a:ext uri="{FF2B5EF4-FFF2-40B4-BE49-F238E27FC236}">
                  <a16:creationId xmlns:a16="http://schemas.microsoft.com/office/drawing/2014/main" id="{089F6AA2-8C3A-4773-6476-7136B0DD18D7}"/>
                </a:ext>
              </a:extLst>
            </p:cNvPr>
            <p:cNvSpPr/>
            <p:nvPr/>
          </p:nvSpPr>
          <p:spPr>
            <a:xfrm>
              <a:off x="6882925" y="1354600"/>
              <a:ext cx="32200" cy="31875"/>
            </a:xfrm>
            <a:custGeom>
              <a:avLst/>
              <a:gdLst/>
              <a:ahLst/>
              <a:cxnLst/>
              <a:rect l="l" t="t" r="r" b="b"/>
              <a:pathLst>
                <a:path w="1288" h="1275" extrusionOk="0">
                  <a:moveTo>
                    <a:pt x="463" y="825"/>
                  </a:moveTo>
                  <a:lnTo>
                    <a:pt x="463" y="825"/>
                  </a:lnTo>
                  <a:cubicBezTo>
                    <a:pt x="463" y="900"/>
                    <a:pt x="363" y="950"/>
                    <a:pt x="301" y="887"/>
                  </a:cubicBezTo>
                  <a:cubicBezTo>
                    <a:pt x="1" y="475"/>
                    <a:pt x="638" y="0"/>
                    <a:pt x="963" y="412"/>
                  </a:cubicBezTo>
                  <a:cubicBezTo>
                    <a:pt x="1288" y="825"/>
                    <a:pt x="726" y="1275"/>
                    <a:pt x="363" y="950"/>
                  </a:cubicBezTo>
                  <a:cubicBezTo>
                    <a:pt x="288" y="887"/>
                    <a:pt x="376" y="775"/>
                    <a:pt x="463" y="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2633;p7">
              <a:extLst>
                <a:ext uri="{FF2B5EF4-FFF2-40B4-BE49-F238E27FC236}">
                  <a16:creationId xmlns:a16="http://schemas.microsoft.com/office/drawing/2014/main" id="{1831A46A-8392-5FCC-88A1-D66A03206F5A}"/>
                </a:ext>
              </a:extLst>
            </p:cNvPr>
            <p:cNvSpPr/>
            <p:nvPr/>
          </p:nvSpPr>
          <p:spPr>
            <a:xfrm>
              <a:off x="6819200" y="1430500"/>
              <a:ext cx="113125" cy="77500"/>
            </a:xfrm>
            <a:custGeom>
              <a:avLst/>
              <a:gdLst/>
              <a:ahLst/>
              <a:cxnLst/>
              <a:rect l="l" t="t" r="r" b="b"/>
              <a:pathLst>
                <a:path w="4525" h="3100" extrusionOk="0">
                  <a:moveTo>
                    <a:pt x="4374" y="3050"/>
                  </a:moveTo>
                  <a:cubicBezTo>
                    <a:pt x="3187" y="1688"/>
                    <a:pt x="1700" y="926"/>
                    <a:pt x="88" y="176"/>
                  </a:cubicBezTo>
                  <a:cubicBezTo>
                    <a:pt x="0" y="138"/>
                    <a:pt x="63" y="1"/>
                    <a:pt x="150" y="26"/>
                  </a:cubicBezTo>
                  <a:cubicBezTo>
                    <a:pt x="1850" y="538"/>
                    <a:pt x="3362" y="1550"/>
                    <a:pt x="4462" y="2950"/>
                  </a:cubicBezTo>
                  <a:cubicBezTo>
                    <a:pt x="4524" y="3012"/>
                    <a:pt x="4424" y="3100"/>
                    <a:pt x="4374" y="30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2634;p7">
              <a:extLst>
                <a:ext uri="{FF2B5EF4-FFF2-40B4-BE49-F238E27FC236}">
                  <a16:creationId xmlns:a16="http://schemas.microsoft.com/office/drawing/2014/main" id="{34A7C4E9-A75F-40EE-B4E5-8C8A4663A598}"/>
                </a:ext>
              </a:extLst>
            </p:cNvPr>
            <p:cNvSpPr/>
            <p:nvPr/>
          </p:nvSpPr>
          <p:spPr>
            <a:xfrm>
              <a:off x="6798275" y="1413950"/>
              <a:ext cx="32500" cy="30950"/>
            </a:xfrm>
            <a:custGeom>
              <a:avLst/>
              <a:gdLst/>
              <a:ahLst/>
              <a:cxnLst/>
              <a:rect l="l" t="t" r="r" b="b"/>
              <a:pathLst>
                <a:path w="1300" h="1238" extrusionOk="0">
                  <a:moveTo>
                    <a:pt x="912" y="850"/>
                  </a:moveTo>
                  <a:cubicBezTo>
                    <a:pt x="550" y="1238"/>
                    <a:pt x="0" y="700"/>
                    <a:pt x="375" y="350"/>
                  </a:cubicBezTo>
                  <a:cubicBezTo>
                    <a:pt x="750" y="0"/>
                    <a:pt x="1300" y="638"/>
                    <a:pt x="850" y="888"/>
                  </a:cubicBezTo>
                  <a:cubicBezTo>
                    <a:pt x="762" y="925"/>
                    <a:pt x="675" y="813"/>
                    <a:pt x="737" y="738"/>
                  </a:cubicBezTo>
                  <a:lnTo>
                    <a:pt x="800" y="738"/>
                  </a:lnTo>
                  <a:cubicBezTo>
                    <a:pt x="875" y="675"/>
                    <a:pt x="975" y="775"/>
                    <a:pt x="912"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2635;p7">
              <a:extLst>
                <a:ext uri="{FF2B5EF4-FFF2-40B4-BE49-F238E27FC236}">
                  <a16:creationId xmlns:a16="http://schemas.microsoft.com/office/drawing/2014/main" id="{AB8D6947-05B8-2D4E-AB1F-E811F51B272F}"/>
                </a:ext>
              </a:extLst>
            </p:cNvPr>
            <p:cNvSpPr/>
            <p:nvPr/>
          </p:nvSpPr>
          <p:spPr>
            <a:xfrm>
              <a:off x="6803900" y="1462675"/>
              <a:ext cx="10000" cy="5975"/>
            </a:xfrm>
            <a:custGeom>
              <a:avLst/>
              <a:gdLst/>
              <a:ahLst/>
              <a:cxnLst/>
              <a:rect l="l" t="t" r="r" b="b"/>
              <a:pathLst>
                <a:path w="400" h="239" extrusionOk="0">
                  <a:moveTo>
                    <a:pt x="275" y="213"/>
                  </a:moveTo>
                  <a:cubicBezTo>
                    <a:pt x="213" y="213"/>
                    <a:pt x="163" y="213"/>
                    <a:pt x="100" y="226"/>
                  </a:cubicBezTo>
                  <a:cubicBezTo>
                    <a:pt x="25" y="238"/>
                    <a:pt x="0" y="113"/>
                    <a:pt x="63" y="76"/>
                  </a:cubicBezTo>
                  <a:cubicBezTo>
                    <a:pt x="125" y="26"/>
                    <a:pt x="200" y="1"/>
                    <a:pt x="275" y="13"/>
                  </a:cubicBezTo>
                  <a:cubicBezTo>
                    <a:pt x="400" y="13"/>
                    <a:pt x="400" y="201"/>
                    <a:pt x="2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2636;p7">
              <a:extLst>
                <a:ext uri="{FF2B5EF4-FFF2-40B4-BE49-F238E27FC236}">
                  <a16:creationId xmlns:a16="http://schemas.microsoft.com/office/drawing/2014/main" id="{CD7F4279-CFA6-3FB3-13A1-6ADB17490F2F}"/>
                </a:ext>
              </a:extLst>
            </p:cNvPr>
            <p:cNvSpPr/>
            <p:nvPr/>
          </p:nvSpPr>
          <p:spPr>
            <a:xfrm>
              <a:off x="6836375" y="1594850"/>
              <a:ext cx="7225" cy="10000"/>
            </a:xfrm>
            <a:custGeom>
              <a:avLst/>
              <a:gdLst/>
              <a:ahLst/>
              <a:cxnLst/>
              <a:rect l="l" t="t" r="r" b="b"/>
              <a:pathLst>
                <a:path w="289" h="400" extrusionOk="0">
                  <a:moveTo>
                    <a:pt x="251" y="150"/>
                  </a:moveTo>
                  <a:cubicBezTo>
                    <a:pt x="226" y="237"/>
                    <a:pt x="176" y="312"/>
                    <a:pt x="113" y="362"/>
                  </a:cubicBezTo>
                  <a:cubicBezTo>
                    <a:pt x="76" y="400"/>
                    <a:pt x="1" y="362"/>
                    <a:pt x="13" y="300"/>
                  </a:cubicBezTo>
                  <a:cubicBezTo>
                    <a:pt x="26" y="225"/>
                    <a:pt x="51" y="150"/>
                    <a:pt x="101" y="88"/>
                  </a:cubicBezTo>
                  <a:cubicBezTo>
                    <a:pt x="138" y="0"/>
                    <a:pt x="288" y="63"/>
                    <a:pt x="251"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2637;p7">
              <a:extLst>
                <a:ext uri="{FF2B5EF4-FFF2-40B4-BE49-F238E27FC236}">
                  <a16:creationId xmlns:a16="http://schemas.microsoft.com/office/drawing/2014/main" id="{848661D4-6173-04B1-688E-4B2AB30F53D1}"/>
                </a:ext>
              </a:extLst>
            </p:cNvPr>
            <p:cNvSpPr/>
            <p:nvPr/>
          </p:nvSpPr>
          <p:spPr>
            <a:xfrm>
              <a:off x="6945425" y="1453625"/>
              <a:ext cx="27825" cy="156850"/>
            </a:xfrm>
            <a:custGeom>
              <a:avLst/>
              <a:gdLst/>
              <a:ahLst/>
              <a:cxnLst/>
              <a:rect l="l" t="t" r="r" b="b"/>
              <a:pathLst>
                <a:path w="1113" h="6274" extrusionOk="0">
                  <a:moveTo>
                    <a:pt x="925" y="6174"/>
                  </a:moveTo>
                  <a:cubicBezTo>
                    <a:pt x="862" y="4899"/>
                    <a:pt x="612" y="3675"/>
                    <a:pt x="338" y="2437"/>
                  </a:cubicBezTo>
                  <a:cubicBezTo>
                    <a:pt x="163" y="1625"/>
                    <a:pt x="0" y="913"/>
                    <a:pt x="325" y="113"/>
                  </a:cubicBezTo>
                  <a:cubicBezTo>
                    <a:pt x="350" y="1"/>
                    <a:pt x="537" y="51"/>
                    <a:pt x="500" y="163"/>
                  </a:cubicBezTo>
                  <a:cubicBezTo>
                    <a:pt x="188" y="1338"/>
                    <a:pt x="637" y="2462"/>
                    <a:pt x="862" y="3625"/>
                  </a:cubicBezTo>
                  <a:cubicBezTo>
                    <a:pt x="1037" y="4462"/>
                    <a:pt x="1112" y="5312"/>
                    <a:pt x="1112" y="6174"/>
                  </a:cubicBezTo>
                  <a:cubicBezTo>
                    <a:pt x="1087" y="6274"/>
                    <a:pt x="937" y="6274"/>
                    <a:pt x="925" y="6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2638;p7">
              <a:extLst>
                <a:ext uri="{FF2B5EF4-FFF2-40B4-BE49-F238E27FC236}">
                  <a16:creationId xmlns:a16="http://schemas.microsoft.com/office/drawing/2014/main" id="{F0C47CD0-5E7D-290C-2C29-AE71032AC145}"/>
                </a:ext>
              </a:extLst>
            </p:cNvPr>
            <p:cNvSpPr/>
            <p:nvPr/>
          </p:nvSpPr>
          <p:spPr>
            <a:xfrm>
              <a:off x="6942300" y="1432375"/>
              <a:ext cx="30950" cy="33150"/>
            </a:xfrm>
            <a:custGeom>
              <a:avLst/>
              <a:gdLst/>
              <a:ahLst/>
              <a:cxnLst/>
              <a:rect l="l" t="t" r="r" b="b"/>
              <a:pathLst>
                <a:path w="1238" h="1326" extrusionOk="0">
                  <a:moveTo>
                    <a:pt x="438" y="976"/>
                  </a:moveTo>
                  <a:cubicBezTo>
                    <a:pt x="0" y="551"/>
                    <a:pt x="725" y="1"/>
                    <a:pt x="1012" y="476"/>
                  </a:cubicBezTo>
                  <a:cubicBezTo>
                    <a:pt x="1237" y="851"/>
                    <a:pt x="575" y="1325"/>
                    <a:pt x="425" y="851"/>
                  </a:cubicBezTo>
                  <a:cubicBezTo>
                    <a:pt x="413" y="763"/>
                    <a:pt x="512" y="701"/>
                    <a:pt x="587" y="763"/>
                  </a:cubicBezTo>
                  <a:cubicBezTo>
                    <a:pt x="575" y="801"/>
                    <a:pt x="562" y="838"/>
                    <a:pt x="550" y="876"/>
                  </a:cubicBezTo>
                  <a:cubicBezTo>
                    <a:pt x="600" y="963"/>
                    <a:pt x="500" y="1038"/>
                    <a:pt x="42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2639;p7">
              <a:extLst>
                <a:ext uri="{FF2B5EF4-FFF2-40B4-BE49-F238E27FC236}">
                  <a16:creationId xmlns:a16="http://schemas.microsoft.com/office/drawing/2014/main" id="{7D8ADDBE-BAA2-4037-A6DE-896178887CEF}"/>
                </a:ext>
              </a:extLst>
            </p:cNvPr>
            <p:cNvSpPr/>
            <p:nvPr/>
          </p:nvSpPr>
          <p:spPr>
            <a:xfrm>
              <a:off x="6893250" y="1388025"/>
              <a:ext cx="22500" cy="72800"/>
            </a:xfrm>
            <a:custGeom>
              <a:avLst/>
              <a:gdLst/>
              <a:ahLst/>
              <a:cxnLst/>
              <a:rect l="l" t="t" r="r" b="b"/>
              <a:pathLst>
                <a:path w="900" h="2912" extrusionOk="0">
                  <a:moveTo>
                    <a:pt x="100" y="2650"/>
                  </a:moveTo>
                  <a:cubicBezTo>
                    <a:pt x="687" y="2012"/>
                    <a:pt x="637" y="975"/>
                    <a:pt x="450" y="188"/>
                  </a:cubicBezTo>
                  <a:cubicBezTo>
                    <a:pt x="413" y="63"/>
                    <a:pt x="575" y="0"/>
                    <a:pt x="650" y="113"/>
                  </a:cubicBezTo>
                  <a:cubicBezTo>
                    <a:pt x="900" y="525"/>
                    <a:pt x="875" y="1225"/>
                    <a:pt x="800" y="1687"/>
                  </a:cubicBezTo>
                  <a:cubicBezTo>
                    <a:pt x="750" y="2112"/>
                    <a:pt x="562" y="2500"/>
                    <a:pt x="263" y="2812"/>
                  </a:cubicBezTo>
                  <a:cubicBezTo>
                    <a:pt x="163" y="2912"/>
                    <a:pt x="0" y="2750"/>
                    <a:pt x="113"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2640;p7">
              <a:extLst>
                <a:ext uri="{FF2B5EF4-FFF2-40B4-BE49-F238E27FC236}">
                  <a16:creationId xmlns:a16="http://schemas.microsoft.com/office/drawing/2014/main" id="{2BD5C0BF-8B61-1B28-EBC1-EFB89BDE0457}"/>
                </a:ext>
              </a:extLst>
            </p:cNvPr>
            <p:cNvSpPr/>
            <p:nvPr/>
          </p:nvSpPr>
          <p:spPr>
            <a:xfrm>
              <a:off x="6886375" y="1388950"/>
              <a:ext cx="23450" cy="70625"/>
            </a:xfrm>
            <a:custGeom>
              <a:avLst/>
              <a:gdLst/>
              <a:ahLst/>
              <a:cxnLst/>
              <a:rect l="l" t="t" r="r" b="b"/>
              <a:pathLst>
                <a:path w="938" h="2825" extrusionOk="0">
                  <a:moveTo>
                    <a:pt x="875" y="213"/>
                  </a:moveTo>
                  <a:cubicBezTo>
                    <a:pt x="188" y="763"/>
                    <a:pt x="450" y="1938"/>
                    <a:pt x="563" y="2650"/>
                  </a:cubicBezTo>
                  <a:cubicBezTo>
                    <a:pt x="575" y="2750"/>
                    <a:pt x="438" y="2825"/>
                    <a:pt x="375" y="2725"/>
                  </a:cubicBezTo>
                  <a:cubicBezTo>
                    <a:pt x="0" y="2013"/>
                    <a:pt x="63" y="588"/>
                    <a:pt x="750" y="63"/>
                  </a:cubicBezTo>
                  <a:cubicBezTo>
                    <a:pt x="825" y="1"/>
                    <a:pt x="937" y="138"/>
                    <a:pt x="862"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2641;p7">
              <a:extLst>
                <a:ext uri="{FF2B5EF4-FFF2-40B4-BE49-F238E27FC236}">
                  <a16:creationId xmlns:a16="http://schemas.microsoft.com/office/drawing/2014/main" id="{14E3903A-EF9A-1344-3F4E-5112B8A748EE}"/>
                </a:ext>
              </a:extLst>
            </p:cNvPr>
            <p:cNvSpPr/>
            <p:nvPr/>
          </p:nvSpPr>
          <p:spPr>
            <a:xfrm>
              <a:off x="6901375" y="1541100"/>
              <a:ext cx="56875" cy="18150"/>
            </a:xfrm>
            <a:custGeom>
              <a:avLst/>
              <a:gdLst/>
              <a:ahLst/>
              <a:cxnLst/>
              <a:rect l="l" t="t" r="r" b="b"/>
              <a:pathLst>
                <a:path w="2275" h="726" extrusionOk="0">
                  <a:moveTo>
                    <a:pt x="2149" y="500"/>
                  </a:moveTo>
                  <a:cubicBezTo>
                    <a:pt x="1475" y="725"/>
                    <a:pt x="725" y="638"/>
                    <a:pt x="125" y="251"/>
                  </a:cubicBezTo>
                  <a:cubicBezTo>
                    <a:pt x="0" y="188"/>
                    <a:pt x="113" y="1"/>
                    <a:pt x="237" y="63"/>
                  </a:cubicBezTo>
                  <a:cubicBezTo>
                    <a:pt x="800" y="401"/>
                    <a:pt x="1475" y="488"/>
                    <a:pt x="2112" y="313"/>
                  </a:cubicBezTo>
                  <a:cubicBezTo>
                    <a:pt x="2224" y="288"/>
                    <a:pt x="2274" y="463"/>
                    <a:pt x="2149"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2642;p7">
              <a:extLst>
                <a:ext uri="{FF2B5EF4-FFF2-40B4-BE49-F238E27FC236}">
                  <a16:creationId xmlns:a16="http://schemas.microsoft.com/office/drawing/2014/main" id="{6C03C573-B826-3D2B-2B58-1B8503393990}"/>
                </a:ext>
              </a:extLst>
            </p:cNvPr>
            <p:cNvSpPr/>
            <p:nvPr/>
          </p:nvSpPr>
          <p:spPr>
            <a:xfrm>
              <a:off x="6901675" y="1530800"/>
              <a:ext cx="56250" cy="21250"/>
            </a:xfrm>
            <a:custGeom>
              <a:avLst/>
              <a:gdLst/>
              <a:ahLst/>
              <a:cxnLst/>
              <a:rect l="l" t="t" r="r" b="b"/>
              <a:pathLst>
                <a:path w="2250" h="850" extrusionOk="0">
                  <a:moveTo>
                    <a:pt x="138" y="450"/>
                  </a:moveTo>
                  <a:cubicBezTo>
                    <a:pt x="488" y="313"/>
                    <a:pt x="2250" y="0"/>
                    <a:pt x="2137" y="788"/>
                  </a:cubicBezTo>
                  <a:cubicBezTo>
                    <a:pt x="2125" y="825"/>
                    <a:pt x="2075" y="850"/>
                    <a:pt x="2038" y="838"/>
                  </a:cubicBezTo>
                  <a:cubicBezTo>
                    <a:pt x="1788" y="738"/>
                    <a:pt x="1613" y="600"/>
                    <a:pt x="1338" y="550"/>
                  </a:cubicBezTo>
                  <a:cubicBezTo>
                    <a:pt x="950" y="488"/>
                    <a:pt x="563" y="538"/>
                    <a:pt x="188" y="663"/>
                  </a:cubicBezTo>
                  <a:cubicBezTo>
                    <a:pt x="63" y="713"/>
                    <a:pt x="1" y="513"/>
                    <a:pt x="1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2643;p7">
              <a:extLst>
                <a:ext uri="{FF2B5EF4-FFF2-40B4-BE49-F238E27FC236}">
                  <a16:creationId xmlns:a16="http://schemas.microsoft.com/office/drawing/2014/main" id="{A0C55DD0-EBD3-A617-02F2-822C1C0C6FCE}"/>
                </a:ext>
              </a:extLst>
            </p:cNvPr>
            <p:cNvSpPr/>
            <p:nvPr/>
          </p:nvSpPr>
          <p:spPr>
            <a:xfrm>
              <a:off x="6869800" y="1808525"/>
              <a:ext cx="26900" cy="82825"/>
            </a:xfrm>
            <a:custGeom>
              <a:avLst/>
              <a:gdLst/>
              <a:ahLst/>
              <a:cxnLst/>
              <a:rect l="l" t="t" r="r" b="b"/>
              <a:pathLst>
                <a:path w="1076" h="3313" extrusionOk="0">
                  <a:moveTo>
                    <a:pt x="726" y="3162"/>
                  </a:moveTo>
                  <a:cubicBezTo>
                    <a:pt x="788" y="2600"/>
                    <a:pt x="751" y="2038"/>
                    <a:pt x="613" y="1500"/>
                  </a:cubicBezTo>
                  <a:cubicBezTo>
                    <a:pt x="476" y="1013"/>
                    <a:pt x="188" y="613"/>
                    <a:pt x="38" y="138"/>
                  </a:cubicBezTo>
                  <a:cubicBezTo>
                    <a:pt x="1" y="63"/>
                    <a:pt x="113" y="1"/>
                    <a:pt x="176" y="63"/>
                  </a:cubicBezTo>
                  <a:cubicBezTo>
                    <a:pt x="951" y="813"/>
                    <a:pt x="1076" y="2175"/>
                    <a:pt x="938" y="3187"/>
                  </a:cubicBezTo>
                  <a:cubicBezTo>
                    <a:pt x="913" y="3312"/>
                    <a:pt x="713" y="3287"/>
                    <a:pt x="726"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2644;p7">
              <a:extLst>
                <a:ext uri="{FF2B5EF4-FFF2-40B4-BE49-F238E27FC236}">
                  <a16:creationId xmlns:a16="http://schemas.microsoft.com/office/drawing/2014/main" id="{FAA17B0A-5E59-F13B-E362-C6BBE75EF64E}"/>
                </a:ext>
              </a:extLst>
            </p:cNvPr>
            <p:cNvSpPr/>
            <p:nvPr/>
          </p:nvSpPr>
          <p:spPr>
            <a:xfrm>
              <a:off x="6861050" y="1808525"/>
              <a:ext cx="30975" cy="100950"/>
            </a:xfrm>
            <a:custGeom>
              <a:avLst/>
              <a:gdLst/>
              <a:ahLst/>
              <a:cxnLst/>
              <a:rect l="l" t="t" r="r" b="b"/>
              <a:pathLst>
                <a:path w="1239" h="4038" extrusionOk="0">
                  <a:moveTo>
                    <a:pt x="451" y="201"/>
                  </a:moveTo>
                  <a:cubicBezTo>
                    <a:pt x="351" y="876"/>
                    <a:pt x="238" y="1575"/>
                    <a:pt x="401" y="2250"/>
                  </a:cubicBezTo>
                  <a:cubicBezTo>
                    <a:pt x="526" y="2800"/>
                    <a:pt x="838" y="3287"/>
                    <a:pt x="1151" y="3762"/>
                  </a:cubicBezTo>
                  <a:cubicBezTo>
                    <a:pt x="1238" y="3900"/>
                    <a:pt x="1013" y="4037"/>
                    <a:pt x="926" y="3887"/>
                  </a:cubicBezTo>
                  <a:cubicBezTo>
                    <a:pt x="551" y="3325"/>
                    <a:pt x="201" y="2738"/>
                    <a:pt x="101" y="2050"/>
                  </a:cubicBezTo>
                  <a:cubicBezTo>
                    <a:pt x="1" y="1425"/>
                    <a:pt x="126" y="763"/>
                    <a:pt x="251" y="138"/>
                  </a:cubicBezTo>
                  <a:cubicBezTo>
                    <a:pt x="276" y="1"/>
                    <a:pt x="476" y="63"/>
                    <a:pt x="451"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2645;p7">
              <a:extLst>
                <a:ext uri="{FF2B5EF4-FFF2-40B4-BE49-F238E27FC236}">
                  <a16:creationId xmlns:a16="http://schemas.microsoft.com/office/drawing/2014/main" id="{CAA3C3F3-3C8D-6D40-B7B3-3B84BC96F12E}"/>
                </a:ext>
              </a:extLst>
            </p:cNvPr>
            <p:cNvSpPr/>
            <p:nvPr/>
          </p:nvSpPr>
          <p:spPr>
            <a:xfrm>
              <a:off x="6704850" y="1496125"/>
              <a:ext cx="8475" cy="8125"/>
            </a:xfrm>
            <a:custGeom>
              <a:avLst/>
              <a:gdLst/>
              <a:ahLst/>
              <a:cxnLst/>
              <a:rect l="l" t="t" r="r" b="b"/>
              <a:pathLst>
                <a:path w="339" h="325" extrusionOk="0">
                  <a:moveTo>
                    <a:pt x="88" y="13"/>
                  </a:moveTo>
                  <a:cubicBezTo>
                    <a:pt x="176" y="0"/>
                    <a:pt x="263" y="38"/>
                    <a:pt x="301" y="113"/>
                  </a:cubicBezTo>
                  <a:cubicBezTo>
                    <a:pt x="326" y="125"/>
                    <a:pt x="338" y="163"/>
                    <a:pt x="326" y="188"/>
                  </a:cubicBezTo>
                  <a:lnTo>
                    <a:pt x="301" y="275"/>
                  </a:lnTo>
                  <a:cubicBezTo>
                    <a:pt x="288" y="313"/>
                    <a:pt x="226" y="325"/>
                    <a:pt x="213" y="288"/>
                  </a:cubicBezTo>
                  <a:lnTo>
                    <a:pt x="76" y="150"/>
                  </a:lnTo>
                  <a:cubicBezTo>
                    <a:pt x="1" y="125"/>
                    <a:pt x="13" y="0"/>
                    <a:pt x="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2646;p7">
              <a:extLst>
                <a:ext uri="{FF2B5EF4-FFF2-40B4-BE49-F238E27FC236}">
                  <a16:creationId xmlns:a16="http://schemas.microsoft.com/office/drawing/2014/main" id="{F987EB95-EEB7-C51D-B319-31F1BC7E0B47}"/>
                </a:ext>
              </a:extLst>
            </p:cNvPr>
            <p:cNvSpPr/>
            <p:nvPr/>
          </p:nvSpPr>
          <p:spPr>
            <a:xfrm>
              <a:off x="6648000" y="1496125"/>
              <a:ext cx="59075" cy="15000"/>
            </a:xfrm>
            <a:custGeom>
              <a:avLst/>
              <a:gdLst/>
              <a:ahLst/>
              <a:cxnLst/>
              <a:rect l="l" t="t" r="r" b="b"/>
              <a:pathLst>
                <a:path w="2363" h="600" extrusionOk="0">
                  <a:moveTo>
                    <a:pt x="2300" y="125"/>
                  </a:moveTo>
                  <a:cubicBezTo>
                    <a:pt x="1625" y="462"/>
                    <a:pt x="825" y="600"/>
                    <a:pt x="100" y="375"/>
                  </a:cubicBezTo>
                  <a:cubicBezTo>
                    <a:pt x="0" y="350"/>
                    <a:pt x="13" y="188"/>
                    <a:pt x="125" y="200"/>
                  </a:cubicBezTo>
                  <a:cubicBezTo>
                    <a:pt x="862" y="288"/>
                    <a:pt x="1537" y="288"/>
                    <a:pt x="2262" y="25"/>
                  </a:cubicBezTo>
                  <a:cubicBezTo>
                    <a:pt x="2325" y="0"/>
                    <a:pt x="2362" y="88"/>
                    <a:pt x="2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2647;p7">
              <a:extLst>
                <a:ext uri="{FF2B5EF4-FFF2-40B4-BE49-F238E27FC236}">
                  <a16:creationId xmlns:a16="http://schemas.microsoft.com/office/drawing/2014/main" id="{93692080-A6A2-31FE-8898-BD3D4BE11D17}"/>
                </a:ext>
              </a:extLst>
            </p:cNvPr>
            <p:cNvSpPr/>
            <p:nvPr/>
          </p:nvSpPr>
          <p:spPr>
            <a:xfrm>
              <a:off x="6648000" y="1501125"/>
              <a:ext cx="25325" cy="17200"/>
            </a:xfrm>
            <a:custGeom>
              <a:avLst/>
              <a:gdLst/>
              <a:ahLst/>
              <a:cxnLst/>
              <a:rect l="l" t="t" r="r" b="b"/>
              <a:pathLst>
                <a:path w="1013" h="688" extrusionOk="0">
                  <a:moveTo>
                    <a:pt x="188" y="75"/>
                  </a:moveTo>
                  <a:cubicBezTo>
                    <a:pt x="400" y="337"/>
                    <a:pt x="638" y="412"/>
                    <a:pt x="937" y="525"/>
                  </a:cubicBezTo>
                  <a:cubicBezTo>
                    <a:pt x="1012" y="562"/>
                    <a:pt x="1012" y="687"/>
                    <a:pt x="925" y="675"/>
                  </a:cubicBezTo>
                  <a:cubicBezTo>
                    <a:pt x="563" y="662"/>
                    <a:pt x="250" y="475"/>
                    <a:pt x="63" y="187"/>
                  </a:cubicBezTo>
                  <a:cubicBezTo>
                    <a:pt x="0" y="100"/>
                    <a:pt x="125" y="0"/>
                    <a:pt x="18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2648;p7">
              <a:extLst>
                <a:ext uri="{FF2B5EF4-FFF2-40B4-BE49-F238E27FC236}">
                  <a16:creationId xmlns:a16="http://schemas.microsoft.com/office/drawing/2014/main" id="{0C1FA417-DD45-B92E-9F31-4715F5AF410D}"/>
                </a:ext>
              </a:extLst>
            </p:cNvPr>
            <p:cNvSpPr/>
            <p:nvPr/>
          </p:nvSpPr>
          <p:spPr>
            <a:xfrm>
              <a:off x="6687050" y="1501125"/>
              <a:ext cx="26575" cy="55300"/>
            </a:xfrm>
            <a:custGeom>
              <a:avLst/>
              <a:gdLst/>
              <a:ahLst/>
              <a:cxnLst/>
              <a:rect l="l" t="t" r="r" b="b"/>
              <a:pathLst>
                <a:path w="1063" h="2212" extrusionOk="0">
                  <a:moveTo>
                    <a:pt x="1025" y="138"/>
                  </a:moveTo>
                  <a:cubicBezTo>
                    <a:pt x="850" y="437"/>
                    <a:pt x="700" y="750"/>
                    <a:pt x="575" y="1087"/>
                  </a:cubicBezTo>
                  <a:cubicBezTo>
                    <a:pt x="475" y="1437"/>
                    <a:pt x="538" y="1737"/>
                    <a:pt x="575" y="2099"/>
                  </a:cubicBezTo>
                  <a:cubicBezTo>
                    <a:pt x="588" y="2187"/>
                    <a:pt x="463" y="2212"/>
                    <a:pt x="425" y="2137"/>
                  </a:cubicBezTo>
                  <a:cubicBezTo>
                    <a:pt x="0" y="1437"/>
                    <a:pt x="475" y="600"/>
                    <a:pt x="938" y="50"/>
                  </a:cubicBezTo>
                  <a:cubicBezTo>
                    <a:pt x="988" y="0"/>
                    <a:pt x="1063" y="75"/>
                    <a:pt x="1038"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2649;p7">
              <a:extLst>
                <a:ext uri="{FF2B5EF4-FFF2-40B4-BE49-F238E27FC236}">
                  <a16:creationId xmlns:a16="http://schemas.microsoft.com/office/drawing/2014/main" id="{391D0517-B197-8570-F8BD-D128572C4CB4}"/>
                </a:ext>
              </a:extLst>
            </p:cNvPr>
            <p:cNvSpPr/>
            <p:nvPr/>
          </p:nvSpPr>
          <p:spPr>
            <a:xfrm>
              <a:off x="6686100" y="1522975"/>
              <a:ext cx="17225" cy="34700"/>
            </a:xfrm>
            <a:custGeom>
              <a:avLst/>
              <a:gdLst/>
              <a:ahLst/>
              <a:cxnLst/>
              <a:rect l="l" t="t" r="r" b="b"/>
              <a:pathLst>
                <a:path w="689" h="1388" extrusionOk="0">
                  <a:moveTo>
                    <a:pt x="388" y="1263"/>
                  </a:moveTo>
                  <a:cubicBezTo>
                    <a:pt x="126" y="938"/>
                    <a:pt x="1" y="513"/>
                    <a:pt x="63" y="101"/>
                  </a:cubicBezTo>
                  <a:cubicBezTo>
                    <a:pt x="76" y="1"/>
                    <a:pt x="226" y="38"/>
                    <a:pt x="226" y="126"/>
                  </a:cubicBezTo>
                  <a:cubicBezTo>
                    <a:pt x="251" y="513"/>
                    <a:pt x="313" y="813"/>
                    <a:pt x="576" y="1101"/>
                  </a:cubicBezTo>
                  <a:cubicBezTo>
                    <a:pt x="688" y="1238"/>
                    <a:pt x="488" y="1388"/>
                    <a:pt x="388" y="1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2650;p7">
              <a:extLst>
                <a:ext uri="{FF2B5EF4-FFF2-40B4-BE49-F238E27FC236}">
                  <a16:creationId xmlns:a16="http://schemas.microsoft.com/office/drawing/2014/main" id="{F5F50EFA-8047-FB56-B0D4-C8ECEED95FE5}"/>
                </a:ext>
              </a:extLst>
            </p:cNvPr>
            <p:cNvSpPr/>
            <p:nvPr/>
          </p:nvSpPr>
          <p:spPr>
            <a:xfrm>
              <a:off x="6669850" y="1521425"/>
              <a:ext cx="22525" cy="11275"/>
            </a:xfrm>
            <a:custGeom>
              <a:avLst/>
              <a:gdLst/>
              <a:ahLst/>
              <a:cxnLst/>
              <a:rect l="l" t="t" r="r" b="b"/>
              <a:pathLst>
                <a:path w="901" h="451" extrusionOk="0">
                  <a:moveTo>
                    <a:pt x="776" y="213"/>
                  </a:moveTo>
                  <a:cubicBezTo>
                    <a:pt x="563" y="275"/>
                    <a:pt x="351" y="388"/>
                    <a:pt x="126" y="425"/>
                  </a:cubicBezTo>
                  <a:cubicBezTo>
                    <a:pt x="51" y="450"/>
                    <a:pt x="1" y="338"/>
                    <a:pt x="63" y="288"/>
                  </a:cubicBezTo>
                  <a:cubicBezTo>
                    <a:pt x="263" y="163"/>
                    <a:pt x="488" y="75"/>
                    <a:pt x="726" y="38"/>
                  </a:cubicBezTo>
                  <a:cubicBezTo>
                    <a:pt x="851" y="0"/>
                    <a:pt x="901" y="175"/>
                    <a:pt x="776"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2651;p7">
              <a:extLst>
                <a:ext uri="{FF2B5EF4-FFF2-40B4-BE49-F238E27FC236}">
                  <a16:creationId xmlns:a16="http://schemas.microsoft.com/office/drawing/2014/main" id="{70BBA613-6733-80C0-3B3D-38A45800D588}"/>
                </a:ext>
              </a:extLst>
            </p:cNvPr>
            <p:cNvSpPr/>
            <p:nvPr/>
          </p:nvSpPr>
          <p:spPr>
            <a:xfrm>
              <a:off x="6668925" y="1512975"/>
              <a:ext cx="15650" cy="19100"/>
            </a:xfrm>
            <a:custGeom>
              <a:avLst/>
              <a:gdLst/>
              <a:ahLst/>
              <a:cxnLst/>
              <a:rect l="l" t="t" r="r" b="b"/>
              <a:pathLst>
                <a:path w="626" h="764" extrusionOk="0">
                  <a:moveTo>
                    <a:pt x="50" y="563"/>
                  </a:moveTo>
                  <a:cubicBezTo>
                    <a:pt x="138" y="376"/>
                    <a:pt x="263" y="201"/>
                    <a:pt x="425" y="63"/>
                  </a:cubicBezTo>
                  <a:cubicBezTo>
                    <a:pt x="500" y="1"/>
                    <a:pt x="625" y="88"/>
                    <a:pt x="575" y="176"/>
                  </a:cubicBezTo>
                  <a:cubicBezTo>
                    <a:pt x="463" y="351"/>
                    <a:pt x="338" y="501"/>
                    <a:pt x="238" y="663"/>
                  </a:cubicBezTo>
                  <a:cubicBezTo>
                    <a:pt x="163" y="763"/>
                    <a:pt x="1" y="676"/>
                    <a:pt x="50"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2652;p7">
              <a:extLst>
                <a:ext uri="{FF2B5EF4-FFF2-40B4-BE49-F238E27FC236}">
                  <a16:creationId xmlns:a16="http://schemas.microsoft.com/office/drawing/2014/main" id="{B231BB73-CAF8-5B2F-F01C-DD5E0F7208D4}"/>
                </a:ext>
              </a:extLst>
            </p:cNvPr>
            <p:cNvSpPr/>
            <p:nvPr/>
          </p:nvSpPr>
          <p:spPr>
            <a:xfrm>
              <a:off x="6665800" y="1513300"/>
              <a:ext cx="17525" cy="6900"/>
            </a:xfrm>
            <a:custGeom>
              <a:avLst/>
              <a:gdLst/>
              <a:ahLst/>
              <a:cxnLst/>
              <a:rect l="l" t="t" r="r" b="b"/>
              <a:pathLst>
                <a:path w="701" h="276" extrusionOk="0">
                  <a:moveTo>
                    <a:pt x="575" y="225"/>
                  </a:moveTo>
                  <a:cubicBezTo>
                    <a:pt x="400" y="275"/>
                    <a:pt x="225" y="250"/>
                    <a:pt x="76" y="163"/>
                  </a:cubicBezTo>
                  <a:cubicBezTo>
                    <a:pt x="1" y="113"/>
                    <a:pt x="63" y="0"/>
                    <a:pt x="138" y="25"/>
                  </a:cubicBezTo>
                  <a:lnTo>
                    <a:pt x="513" y="38"/>
                  </a:lnTo>
                  <a:cubicBezTo>
                    <a:pt x="638" y="13"/>
                    <a:pt x="700" y="188"/>
                    <a:pt x="575"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2653;p7">
              <a:extLst>
                <a:ext uri="{FF2B5EF4-FFF2-40B4-BE49-F238E27FC236}">
                  <a16:creationId xmlns:a16="http://schemas.microsoft.com/office/drawing/2014/main" id="{CD32D0BA-D772-5E7A-B4AB-FE70CEE19EF5}"/>
                </a:ext>
              </a:extLst>
            </p:cNvPr>
            <p:cNvSpPr/>
            <p:nvPr/>
          </p:nvSpPr>
          <p:spPr>
            <a:xfrm>
              <a:off x="6645800" y="1528925"/>
              <a:ext cx="28775" cy="23450"/>
            </a:xfrm>
            <a:custGeom>
              <a:avLst/>
              <a:gdLst/>
              <a:ahLst/>
              <a:cxnLst/>
              <a:rect l="l" t="t" r="r" b="b"/>
              <a:pathLst>
                <a:path w="1151" h="938" extrusionOk="0">
                  <a:moveTo>
                    <a:pt x="638" y="163"/>
                  </a:moveTo>
                  <a:cubicBezTo>
                    <a:pt x="1150" y="263"/>
                    <a:pt x="863" y="937"/>
                    <a:pt x="426" y="838"/>
                  </a:cubicBezTo>
                  <a:cubicBezTo>
                    <a:pt x="1" y="750"/>
                    <a:pt x="126" y="0"/>
                    <a:pt x="626" y="150"/>
                  </a:cubicBezTo>
                  <a:cubicBezTo>
                    <a:pt x="738" y="188"/>
                    <a:pt x="713" y="350"/>
                    <a:pt x="601" y="350"/>
                  </a:cubicBezTo>
                  <a:lnTo>
                    <a:pt x="601" y="325"/>
                  </a:lnTo>
                  <a:cubicBezTo>
                    <a:pt x="501" y="288"/>
                    <a:pt x="538" y="138"/>
                    <a:pt x="651"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2654;p7">
              <a:extLst>
                <a:ext uri="{FF2B5EF4-FFF2-40B4-BE49-F238E27FC236}">
                  <a16:creationId xmlns:a16="http://schemas.microsoft.com/office/drawing/2014/main" id="{C81A8777-426D-CD5C-5DF3-922EE146C300}"/>
                </a:ext>
              </a:extLst>
            </p:cNvPr>
            <p:cNvSpPr/>
            <p:nvPr/>
          </p:nvSpPr>
          <p:spPr>
            <a:xfrm>
              <a:off x="6217175" y="4309125"/>
              <a:ext cx="551125" cy="190600"/>
            </a:xfrm>
            <a:custGeom>
              <a:avLst/>
              <a:gdLst/>
              <a:ahLst/>
              <a:cxnLst/>
              <a:rect l="l" t="t" r="r" b="b"/>
              <a:pathLst>
                <a:path w="22045" h="7624" extrusionOk="0">
                  <a:moveTo>
                    <a:pt x="213" y="4662"/>
                  </a:moveTo>
                  <a:cubicBezTo>
                    <a:pt x="5036" y="0"/>
                    <a:pt x="11447" y="7623"/>
                    <a:pt x="17083" y="6311"/>
                  </a:cubicBezTo>
                  <a:cubicBezTo>
                    <a:pt x="20070" y="5611"/>
                    <a:pt x="22044" y="3300"/>
                    <a:pt x="21932" y="238"/>
                  </a:cubicBezTo>
                  <a:cubicBezTo>
                    <a:pt x="21932" y="150"/>
                    <a:pt x="21795" y="150"/>
                    <a:pt x="21795" y="238"/>
                  </a:cubicBezTo>
                  <a:cubicBezTo>
                    <a:pt x="21532" y="6511"/>
                    <a:pt x="14521" y="6724"/>
                    <a:pt x="10160" y="4887"/>
                  </a:cubicBezTo>
                  <a:cubicBezTo>
                    <a:pt x="8448" y="4162"/>
                    <a:pt x="6723" y="3175"/>
                    <a:pt x="4824" y="2950"/>
                  </a:cubicBezTo>
                  <a:cubicBezTo>
                    <a:pt x="2924" y="2725"/>
                    <a:pt x="1425" y="3225"/>
                    <a:pt x="88" y="4537"/>
                  </a:cubicBezTo>
                  <a:cubicBezTo>
                    <a:pt x="0" y="4612"/>
                    <a:pt x="125" y="4737"/>
                    <a:pt x="213"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2655;p7">
              <a:extLst>
                <a:ext uri="{FF2B5EF4-FFF2-40B4-BE49-F238E27FC236}">
                  <a16:creationId xmlns:a16="http://schemas.microsoft.com/office/drawing/2014/main" id="{5699F2C1-7D3C-BCBB-AD63-93409C0AAEDA}"/>
                </a:ext>
              </a:extLst>
            </p:cNvPr>
            <p:cNvSpPr/>
            <p:nvPr/>
          </p:nvSpPr>
          <p:spPr>
            <a:xfrm>
              <a:off x="6582375" y="4210725"/>
              <a:ext cx="180925" cy="121225"/>
            </a:xfrm>
            <a:custGeom>
              <a:avLst/>
              <a:gdLst/>
              <a:ahLst/>
              <a:cxnLst/>
              <a:rect l="l" t="t" r="r" b="b"/>
              <a:pathLst>
                <a:path w="7237" h="4849" extrusionOk="0">
                  <a:moveTo>
                    <a:pt x="7224" y="3174"/>
                  </a:moveTo>
                  <a:cubicBezTo>
                    <a:pt x="7087" y="1162"/>
                    <a:pt x="4637" y="0"/>
                    <a:pt x="2825" y="537"/>
                  </a:cubicBezTo>
                  <a:cubicBezTo>
                    <a:pt x="1326" y="987"/>
                    <a:pt x="1" y="3524"/>
                    <a:pt x="1388" y="4774"/>
                  </a:cubicBezTo>
                  <a:cubicBezTo>
                    <a:pt x="1463" y="4849"/>
                    <a:pt x="1575" y="4736"/>
                    <a:pt x="1513" y="4661"/>
                  </a:cubicBezTo>
                  <a:cubicBezTo>
                    <a:pt x="113" y="3137"/>
                    <a:pt x="1775" y="837"/>
                    <a:pt x="3400" y="637"/>
                  </a:cubicBezTo>
                  <a:cubicBezTo>
                    <a:pt x="4950" y="437"/>
                    <a:pt x="6912" y="1450"/>
                    <a:pt x="7037" y="3174"/>
                  </a:cubicBezTo>
                  <a:cubicBezTo>
                    <a:pt x="7037" y="3299"/>
                    <a:pt x="7237" y="3299"/>
                    <a:pt x="7224"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2656;p7">
              <a:extLst>
                <a:ext uri="{FF2B5EF4-FFF2-40B4-BE49-F238E27FC236}">
                  <a16:creationId xmlns:a16="http://schemas.microsoft.com/office/drawing/2014/main" id="{6131D06D-28EF-0A48-4624-F45E16A481F1}"/>
                </a:ext>
              </a:extLst>
            </p:cNvPr>
            <p:cNvSpPr/>
            <p:nvPr/>
          </p:nvSpPr>
          <p:spPr>
            <a:xfrm>
              <a:off x="6636125" y="4276625"/>
              <a:ext cx="72825" cy="77200"/>
            </a:xfrm>
            <a:custGeom>
              <a:avLst/>
              <a:gdLst/>
              <a:ahLst/>
              <a:cxnLst/>
              <a:rect l="l" t="t" r="r" b="b"/>
              <a:pathLst>
                <a:path w="2913" h="3088" extrusionOk="0">
                  <a:moveTo>
                    <a:pt x="63" y="2600"/>
                  </a:moveTo>
                  <a:cubicBezTo>
                    <a:pt x="888" y="3087"/>
                    <a:pt x="2112" y="2738"/>
                    <a:pt x="2537" y="1850"/>
                  </a:cubicBezTo>
                  <a:cubicBezTo>
                    <a:pt x="2912" y="1026"/>
                    <a:pt x="2300" y="101"/>
                    <a:pt x="1437" y="13"/>
                  </a:cubicBezTo>
                  <a:cubicBezTo>
                    <a:pt x="1325" y="1"/>
                    <a:pt x="1300" y="188"/>
                    <a:pt x="1412" y="213"/>
                  </a:cubicBezTo>
                  <a:cubicBezTo>
                    <a:pt x="2225" y="351"/>
                    <a:pt x="2725" y="1176"/>
                    <a:pt x="2250" y="1925"/>
                  </a:cubicBezTo>
                  <a:cubicBezTo>
                    <a:pt x="1787" y="2613"/>
                    <a:pt x="888" y="2838"/>
                    <a:pt x="150" y="2463"/>
                  </a:cubicBezTo>
                  <a:cubicBezTo>
                    <a:pt x="63" y="2425"/>
                    <a:pt x="0" y="2538"/>
                    <a:pt x="75"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2657;p7">
              <a:extLst>
                <a:ext uri="{FF2B5EF4-FFF2-40B4-BE49-F238E27FC236}">
                  <a16:creationId xmlns:a16="http://schemas.microsoft.com/office/drawing/2014/main" id="{ABD56B95-B4D5-585E-3642-302BE769F046}"/>
                </a:ext>
              </a:extLst>
            </p:cNvPr>
            <p:cNvSpPr/>
            <p:nvPr/>
          </p:nvSpPr>
          <p:spPr>
            <a:xfrm>
              <a:off x="6662675"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2658;p7">
              <a:extLst>
                <a:ext uri="{FF2B5EF4-FFF2-40B4-BE49-F238E27FC236}">
                  <a16:creationId xmlns:a16="http://schemas.microsoft.com/office/drawing/2014/main" id="{667E2C2D-B851-907B-5818-A14253D551D5}"/>
                </a:ext>
              </a:extLst>
            </p:cNvPr>
            <p:cNvSpPr/>
            <p:nvPr/>
          </p:nvSpPr>
          <p:spPr>
            <a:xfrm>
              <a:off x="6648925" y="4357225"/>
              <a:ext cx="206550" cy="103750"/>
            </a:xfrm>
            <a:custGeom>
              <a:avLst/>
              <a:gdLst/>
              <a:ahLst/>
              <a:cxnLst/>
              <a:rect l="l" t="t" r="r" b="b"/>
              <a:pathLst>
                <a:path w="8262" h="4150" extrusionOk="0">
                  <a:moveTo>
                    <a:pt x="126" y="4137"/>
                  </a:moveTo>
                  <a:cubicBezTo>
                    <a:pt x="1250" y="3887"/>
                    <a:pt x="2325" y="3425"/>
                    <a:pt x="3275" y="2775"/>
                  </a:cubicBezTo>
                  <a:cubicBezTo>
                    <a:pt x="4724" y="1763"/>
                    <a:pt x="6199" y="1"/>
                    <a:pt x="8074" y="1276"/>
                  </a:cubicBezTo>
                  <a:cubicBezTo>
                    <a:pt x="8161" y="1326"/>
                    <a:pt x="8261" y="1201"/>
                    <a:pt x="8186" y="1138"/>
                  </a:cubicBezTo>
                  <a:cubicBezTo>
                    <a:pt x="7424" y="451"/>
                    <a:pt x="6474" y="451"/>
                    <a:pt x="5549" y="851"/>
                  </a:cubicBezTo>
                  <a:cubicBezTo>
                    <a:pt x="4887" y="1151"/>
                    <a:pt x="4350" y="1676"/>
                    <a:pt x="3787" y="2125"/>
                  </a:cubicBezTo>
                  <a:cubicBezTo>
                    <a:pt x="2700" y="3013"/>
                    <a:pt x="1450" y="3650"/>
                    <a:pt x="88" y="3987"/>
                  </a:cubicBezTo>
                  <a:cubicBezTo>
                    <a:pt x="1" y="4000"/>
                    <a:pt x="38" y="4150"/>
                    <a:pt x="138"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2659;p7">
              <a:extLst>
                <a:ext uri="{FF2B5EF4-FFF2-40B4-BE49-F238E27FC236}">
                  <a16:creationId xmlns:a16="http://schemas.microsoft.com/office/drawing/2014/main" id="{4A93A89D-4700-D2AC-1853-7681FD59FF93}"/>
                </a:ext>
              </a:extLst>
            </p:cNvPr>
            <p:cNvSpPr/>
            <p:nvPr/>
          </p:nvSpPr>
          <p:spPr>
            <a:xfrm>
              <a:off x="6506475" y="4375975"/>
              <a:ext cx="88425" cy="80000"/>
            </a:xfrm>
            <a:custGeom>
              <a:avLst/>
              <a:gdLst/>
              <a:ahLst/>
              <a:cxnLst/>
              <a:rect l="l" t="t" r="r" b="b"/>
              <a:pathLst>
                <a:path w="3537" h="3200" extrusionOk="0">
                  <a:moveTo>
                    <a:pt x="113" y="2888"/>
                  </a:moveTo>
                  <a:cubicBezTo>
                    <a:pt x="987" y="3087"/>
                    <a:pt x="1837" y="3200"/>
                    <a:pt x="2650" y="2713"/>
                  </a:cubicBezTo>
                  <a:cubicBezTo>
                    <a:pt x="3174" y="2388"/>
                    <a:pt x="3537" y="1875"/>
                    <a:pt x="3437" y="1225"/>
                  </a:cubicBezTo>
                  <a:cubicBezTo>
                    <a:pt x="3349" y="613"/>
                    <a:pt x="2849" y="138"/>
                    <a:pt x="2225" y="63"/>
                  </a:cubicBezTo>
                  <a:cubicBezTo>
                    <a:pt x="1750" y="13"/>
                    <a:pt x="1075" y="176"/>
                    <a:pt x="1025" y="726"/>
                  </a:cubicBezTo>
                  <a:cubicBezTo>
                    <a:pt x="1025" y="813"/>
                    <a:pt x="1150" y="813"/>
                    <a:pt x="1150" y="726"/>
                  </a:cubicBezTo>
                  <a:cubicBezTo>
                    <a:pt x="1225" y="1"/>
                    <a:pt x="2437" y="263"/>
                    <a:pt x="2762" y="488"/>
                  </a:cubicBezTo>
                  <a:cubicBezTo>
                    <a:pt x="3249" y="838"/>
                    <a:pt x="3387" y="1500"/>
                    <a:pt x="3099" y="2025"/>
                  </a:cubicBezTo>
                  <a:cubicBezTo>
                    <a:pt x="2475" y="3037"/>
                    <a:pt x="1125" y="2937"/>
                    <a:pt x="150" y="2713"/>
                  </a:cubicBezTo>
                  <a:cubicBezTo>
                    <a:pt x="38" y="2688"/>
                    <a:pt x="0" y="2863"/>
                    <a:pt x="113"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2660;p7">
              <a:extLst>
                <a:ext uri="{FF2B5EF4-FFF2-40B4-BE49-F238E27FC236}">
                  <a16:creationId xmlns:a16="http://schemas.microsoft.com/office/drawing/2014/main" id="{526F3BD7-4ADF-860B-F9C3-C7195DB90AA2}"/>
                </a:ext>
              </a:extLst>
            </p:cNvPr>
            <p:cNvSpPr/>
            <p:nvPr/>
          </p:nvSpPr>
          <p:spPr>
            <a:xfrm>
              <a:off x="6450850" y="4386300"/>
              <a:ext cx="33150" cy="43450"/>
            </a:xfrm>
            <a:custGeom>
              <a:avLst/>
              <a:gdLst/>
              <a:ahLst/>
              <a:cxnLst/>
              <a:rect l="l" t="t" r="r" b="b"/>
              <a:pathLst>
                <a:path w="1326" h="1738" extrusionOk="0">
                  <a:moveTo>
                    <a:pt x="101" y="1550"/>
                  </a:moveTo>
                  <a:cubicBezTo>
                    <a:pt x="638" y="1737"/>
                    <a:pt x="1325" y="1412"/>
                    <a:pt x="1263" y="762"/>
                  </a:cubicBezTo>
                  <a:cubicBezTo>
                    <a:pt x="1213" y="338"/>
                    <a:pt x="513" y="0"/>
                    <a:pt x="251" y="425"/>
                  </a:cubicBezTo>
                  <a:cubicBezTo>
                    <a:pt x="176" y="538"/>
                    <a:pt x="351" y="637"/>
                    <a:pt x="426" y="525"/>
                  </a:cubicBezTo>
                  <a:cubicBezTo>
                    <a:pt x="538" y="463"/>
                    <a:pt x="676" y="438"/>
                    <a:pt x="801" y="488"/>
                  </a:cubicBezTo>
                  <a:cubicBezTo>
                    <a:pt x="1076" y="712"/>
                    <a:pt x="1125" y="937"/>
                    <a:pt x="951" y="1137"/>
                  </a:cubicBezTo>
                  <a:cubicBezTo>
                    <a:pt x="776" y="1450"/>
                    <a:pt x="451" y="1487"/>
                    <a:pt x="138" y="1400"/>
                  </a:cubicBezTo>
                  <a:cubicBezTo>
                    <a:pt x="38" y="1362"/>
                    <a:pt x="1" y="1525"/>
                    <a:pt x="101"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2661;p7">
              <a:extLst>
                <a:ext uri="{FF2B5EF4-FFF2-40B4-BE49-F238E27FC236}">
                  <a16:creationId xmlns:a16="http://schemas.microsoft.com/office/drawing/2014/main" id="{B233D24D-424F-D38D-7D89-934F9A5D88DB}"/>
                </a:ext>
              </a:extLst>
            </p:cNvPr>
            <p:cNvSpPr/>
            <p:nvPr/>
          </p:nvSpPr>
          <p:spPr>
            <a:xfrm>
              <a:off x="6842625" y="4377850"/>
              <a:ext cx="31900" cy="31900"/>
            </a:xfrm>
            <a:custGeom>
              <a:avLst/>
              <a:gdLst/>
              <a:ahLst/>
              <a:cxnLst/>
              <a:rect l="l" t="t" r="r" b="b"/>
              <a:pathLst>
                <a:path w="1276" h="1276" extrusionOk="0">
                  <a:moveTo>
                    <a:pt x="326" y="351"/>
                  </a:moveTo>
                  <a:cubicBezTo>
                    <a:pt x="1" y="713"/>
                    <a:pt x="451" y="1275"/>
                    <a:pt x="863" y="950"/>
                  </a:cubicBezTo>
                  <a:cubicBezTo>
                    <a:pt x="1275" y="626"/>
                    <a:pt x="800" y="1"/>
                    <a:pt x="401" y="301"/>
                  </a:cubicBezTo>
                  <a:cubicBezTo>
                    <a:pt x="326" y="351"/>
                    <a:pt x="376" y="463"/>
                    <a:pt x="463" y="451"/>
                  </a:cubicBezTo>
                  <a:lnTo>
                    <a:pt x="463" y="451"/>
                  </a:lnTo>
                  <a:cubicBezTo>
                    <a:pt x="501" y="376"/>
                    <a:pt x="401" y="276"/>
                    <a:pt x="3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2662;p7">
              <a:extLst>
                <a:ext uri="{FF2B5EF4-FFF2-40B4-BE49-F238E27FC236}">
                  <a16:creationId xmlns:a16="http://schemas.microsoft.com/office/drawing/2014/main" id="{38CB1B1C-E900-4B50-66B1-227A78B5BAF1}"/>
                </a:ext>
              </a:extLst>
            </p:cNvPr>
            <p:cNvSpPr/>
            <p:nvPr/>
          </p:nvSpPr>
          <p:spPr>
            <a:xfrm>
              <a:off x="6720775" y="4313800"/>
              <a:ext cx="77825" cy="113125"/>
            </a:xfrm>
            <a:custGeom>
              <a:avLst/>
              <a:gdLst/>
              <a:ahLst/>
              <a:cxnLst/>
              <a:rect l="l" t="t" r="r" b="b"/>
              <a:pathLst>
                <a:path w="3113" h="4525" extrusionOk="0">
                  <a:moveTo>
                    <a:pt x="163" y="4462"/>
                  </a:moveTo>
                  <a:cubicBezTo>
                    <a:pt x="1551" y="3363"/>
                    <a:pt x="2575" y="1850"/>
                    <a:pt x="3088" y="151"/>
                  </a:cubicBezTo>
                  <a:cubicBezTo>
                    <a:pt x="3113" y="63"/>
                    <a:pt x="2975" y="1"/>
                    <a:pt x="2925" y="88"/>
                  </a:cubicBezTo>
                  <a:cubicBezTo>
                    <a:pt x="2188" y="1700"/>
                    <a:pt x="1413" y="3188"/>
                    <a:pt x="63" y="4375"/>
                  </a:cubicBezTo>
                  <a:cubicBezTo>
                    <a:pt x="1" y="4437"/>
                    <a:pt x="88" y="4525"/>
                    <a:pt x="1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2663;p7">
              <a:extLst>
                <a:ext uri="{FF2B5EF4-FFF2-40B4-BE49-F238E27FC236}">
                  <a16:creationId xmlns:a16="http://schemas.microsoft.com/office/drawing/2014/main" id="{B36013AE-B617-F0E1-5362-DB0924DC40BC}"/>
                </a:ext>
              </a:extLst>
            </p:cNvPr>
            <p:cNvSpPr/>
            <p:nvPr/>
          </p:nvSpPr>
          <p:spPr>
            <a:xfrm>
              <a:off x="6784200" y="4293200"/>
              <a:ext cx="30650" cy="32500"/>
            </a:xfrm>
            <a:custGeom>
              <a:avLst/>
              <a:gdLst/>
              <a:ahLst/>
              <a:cxnLst/>
              <a:rect l="l" t="t" r="r" b="b"/>
              <a:pathLst>
                <a:path w="1226" h="1300" extrusionOk="0">
                  <a:moveTo>
                    <a:pt x="501" y="800"/>
                  </a:moveTo>
                  <a:lnTo>
                    <a:pt x="501" y="737"/>
                  </a:lnTo>
                  <a:cubicBezTo>
                    <a:pt x="426" y="662"/>
                    <a:pt x="313" y="750"/>
                    <a:pt x="363" y="850"/>
                  </a:cubicBezTo>
                  <a:cubicBezTo>
                    <a:pt x="601" y="1300"/>
                    <a:pt x="1225" y="750"/>
                    <a:pt x="888" y="375"/>
                  </a:cubicBezTo>
                  <a:cubicBezTo>
                    <a:pt x="551" y="0"/>
                    <a:pt x="1" y="550"/>
                    <a:pt x="388" y="912"/>
                  </a:cubicBezTo>
                  <a:cubicBezTo>
                    <a:pt x="463" y="975"/>
                    <a:pt x="563" y="875"/>
                    <a:pt x="501"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2664;p7">
              <a:extLst>
                <a:ext uri="{FF2B5EF4-FFF2-40B4-BE49-F238E27FC236}">
                  <a16:creationId xmlns:a16="http://schemas.microsoft.com/office/drawing/2014/main" id="{D67262A4-C688-33CB-5785-327A5E149DF2}"/>
                </a:ext>
              </a:extLst>
            </p:cNvPr>
            <p:cNvSpPr/>
            <p:nvPr/>
          </p:nvSpPr>
          <p:spPr>
            <a:xfrm>
              <a:off x="6760775" y="4298825"/>
              <a:ext cx="5650" cy="9375"/>
            </a:xfrm>
            <a:custGeom>
              <a:avLst/>
              <a:gdLst/>
              <a:ahLst/>
              <a:cxnLst/>
              <a:rect l="l" t="t" r="r" b="b"/>
              <a:pathLst>
                <a:path w="226" h="375" extrusionOk="0">
                  <a:moveTo>
                    <a:pt x="213" y="263"/>
                  </a:moveTo>
                  <a:cubicBezTo>
                    <a:pt x="225" y="188"/>
                    <a:pt x="200" y="113"/>
                    <a:pt x="150" y="63"/>
                  </a:cubicBezTo>
                  <a:cubicBezTo>
                    <a:pt x="113" y="0"/>
                    <a:pt x="1" y="13"/>
                    <a:pt x="1" y="100"/>
                  </a:cubicBezTo>
                  <a:cubicBezTo>
                    <a:pt x="1" y="150"/>
                    <a:pt x="13" y="213"/>
                    <a:pt x="13" y="263"/>
                  </a:cubicBezTo>
                  <a:cubicBezTo>
                    <a:pt x="26" y="375"/>
                    <a:pt x="188" y="375"/>
                    <a:pt x="2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2665;p7">
              <a:extLst>
                <a:ext uri="{FF2B5EF4-FFF2-40B4-BE49-F238E27FC236}">
                  <a16:creationId xmlns:a16="http://schemas.microsoft.com/office/drawing/2014/main" id="{477D76AD-EB0A-C4D5-EBC0-F00EF8B65A94}"/>
                </a:ext>
              </a:extLst>
            </p:cNvPr>
            <p:cNvSpPr/>
            <p:nvPr/>
          </p:nvSpPr>
          <p:spPr>
            <a:xfrm>
              <a:off x="6624250" y="4331300"/>
              <a:ext cx="10025" cy="6900"/>
            </a:xfrm>
            <a:custGeom>
              <a:avLst/>
              <a:gdLst/>
              <a:ahLst/>
              <a:cxnLst/>
              <a:rect l="l" t="t" r="r" b="b"/>
              <a:pathLst>
                <a:path w="401" h="276" extrusionOk="0">
                  <a:moveTo>
                    <a:pt x="313" y="88"/>
                  </a:moveTo>
                  <a:cubicBezTo>
                    <a:pt x="250" y="51"/>
                    <a:pt x="175" y="26"/>
                    <a:pt x="100" y="13"/>
                  </a:cubicBezTo>
                  <a:cubicBezTo>
                    <a:pt x="38" y="1"/>
                    <a:pt x="0" y="63"/>
                    <a:pt x="50" y="113"/>
                  </a:cubicBezTo>
                  <a:cubicBezTo>
                    <a:pt x="100" y="176"/>
                    <a:pt x="163" y="226"/>
                    <a:pt x="250" y="251"/>
                  </a:cubicBezTo>
                  <a:cubicBezTo>
                    <a:pt x="338" y="276"/>
                    <a:pt x="400" y="138"/>
                    <a:pt x="31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2666;p7">
              <a:extLst>
                <a:ext uri="{FF2B5EF4-FFF2-40B4-BE49-F238E27FC236}">
                  <a16:creationId xmlns:a16="http://schemas.microsoft.com/office/drawing/2014/main" id="{BA07C206-90D5-E83E-5448-F637013EA2A4}"/>
                </a:ext>
              </a:extLst>
            </p:cNvPr>
            <p:cNvSpPr/>
            <p:nvPr/>
          </p:nvSpPr>
          <p:spPr>
            <a:xfrm>
              <a:off x="6618625" y="4440350"/>
              <a:ext cx="156850" cy="27825"/>
            </a:xfrm>
            <a:custGeom>
              <a:avLst/>
              <a:gdLst/>
              <a:ahLst/>
              <a:cxnLst/>
              <a:rect l="l" t="t" r="r" b="b"/>
              <a:pathLst>
                <a:path w="6274" h="1113" extrusionOk="0">
                  <a:moveTo>
                    <a:pt x="101" y="1100"/>
                  </a:moveTo>
                  <a:cubicBezTo>
                    <a:pt x="963" y="1112"/>
                    <a:pt x="1813" y="1025"/>
                    <a:pt x="2662" y="850"/>
                  </a:cubicBezTo>
                  <a:cubicBezTo>
                    <a:pt x="3812" y="625"/>
                    <a:pt x="4937" y="175"/>
                    <a:pt x="6111" y="500"/>
                  </a:cubicBezTo>
                  <a:cubicBezTo>
                    <a:pt x="6224" y="525"/>
                    <a:pt x="6274" y="362"/>
                    <a:pt x="6161" y="313"/>
                  </a:cubicBezTo>
                  <a:cubicBezTo>
                    <a:pt x="5362" y="0"/>
                    <a:pt x="4649" y="163"/>
                    <a:pt x="3837" y="337"/>
                  </a:cubicBezTo>
                  <a:cubicBezTo>
                    <a:pt x="2587" y="612"/>
                    <a:pt x="1375" y="862"/>
                    <a:pt x="101" y="925"/>
                  </a:cubicBezTo>
                  <a:cubicBezTo>
                    <a:pt x="1" y="937"/>
                    <a:pt x="1" y="1087"/>
                    <a:pt x="101"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2667;p7">
              <a:extLst>
                <a:ext uri="{FF2B5EF4-FFF2-40B4-BE49-F238E27FC236}">
                  <a16:creationId xmlns:a16="http://schemas.microsoft.com/office/drawing/2014/main" id="{4FD71EEA-3115-7CE0-6501-9007DC368121}"/>
                </a:ext>
              </a:extLst>
            </p:cNvPr>
            <p:cNvSpPr/>
            <p:nvPr/>
          </p:nvSpPr>
          <p:spPr>
            <a:xfrm>
              <a:off x="6763900" y="4437225"/>
              <a:ext cx="32825" cy="31250"/>
            </a:xfrm>
            <a:custGeom>
              <a:avLst/>
              <a:gdLst/>
              <a:ahLst/>
              <a:cxnLst/>
              <a:rect l="l" t="t" r="r" b="b"/>
              <a:pathLst>
                <a:path w="1313" h="1250" extrusionOk="0">
                  <a:moveTo>
                    <a:pt x="450" y="550"/>
                  </a:moveTo>
                  <a:lnTo>
                    <a:pt x="563" y="587"/>
                  </a:lnTo>
                  <a:cubicBezTo>
                    <a:pt x="613" y="512"/>
                    <a:pt x="550" y="413"/>
                    <a:pt x="463" y="425"/>
                  </a:cubicBezTo>
                  <a:cubicBezTo>
                    <a:pt x="1" y="587"/>
                    <a:pt x="463" y="1250"/>
                    <a:pt x="850" y="1012"/>
                  </a:cubicBezTo>
                  <a:cubicBezTo>
                    <a:pt x="1313" y="712"/>
                    <a:pt x="775" y="0"/>
                    <a:pt x="350" y="438"/>
                  </a:cubicBezTo>
                  <a:cubicBezTo>
                    <a:pt x="288" y="500"/>
                    <a:pt x="363" y="600"/>
                    <a:pt x="450"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2668;p7">
              <a:extLst>
                <a:ext uri="{FF2B5EF4-FFF2-40B4-BE49-F238E27FC236}">
                  <a16:creationId xmlns:a16="http://schemas.microsoft.com/office/drawing/2014/main" id="{6C11FF20-4385-FAD5-F4A0-0397E98E34F3}"/>
                </a:ext>
              </a:extLst>
            </p:cNvPr>
            <p:cNvSpPr/>
            <p:nvPr/>
          </p:nvSpPr>
          <p:spPr>
            <a:xfrm>
              <a:off x="6768275" y="4388175"/>
              <a:ext cx="72825" cy="22500"/>
            </a:xfrm>
            <a:custGeom>
              <a:avLst/>
              <a:gdLst/>
              <a:ahLst/>
              <a:cxnLst/>
              <a:rect l="l" t="t" r="r" b="b"/>
              <a:pathLst>
                <a:path w="2913" h="900" extrusionOk="0">
                  <a:moveTo>
                    <a:pt x="100" y="263"/>
                  </a:moveTo>
                  <a:cubicBezTo>
                    <a:pt x="413" y="562"/>
                    <a:pt x="813" y="750"/>
                    <a:pt x="1225" y="800"/>
                  </a:cubicBezTo>
                  <a:cubicBezTo>
                    <a:pt x="1700" y="862"/>
                    <a:pt x="2400" y="900"/>
                    <a:pt x="2812" y="637"/>
                  </a:cubicBezTo>
                  <a:cubicBezTo>
                    <a:pt x="2912" y="575"/>
                    <a:pt x="2850" y="413"/>
                    <a:pt x="2725" y="438"/>
                  </a:cubicBezTo>
                  <a:cubicBezTo>
                    <a:pt x="1937" y="637"/>
                    <a:pt x="900" y="687"/>
                    <a:pt x="263" y="100"/>
                  </a:cubicBezTo>
                  <a:cubicBezTo>
                    <a:pt x="163" y="0"/>
                    <a:pt x="0"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2669;p7">
              <a:extLst>
                <a:ext uri="{FF2B5EF4-FFF2-40B4-BE49-F238E27FC236}">
                  <a16:creationId xmlns:a16="http://schemas.microsoft.com/office/drawing/2014/main" id="{1394A000-B862-2D80-09DE-38D646410BED}"/>
                </a:ext>
              </a:extLst>
            </p:cNvPr>
            <p:cNvSpPr/>
            <p:nvPr/>
          </p:nvSpPr>
          <p:spPr>
            <a:xfrm>
              <a:off x="6769525" y="4381600"/>
              <a:ext cx="70625" cy="23450"/>
            </a:xfrm>
            <a:custGeom>
              <a:avLst/>
              <a:gdLst/>
              <a:ahLst/>
              <a:cxnLst/>
              <a:rect l="l" t="t" r="r" b="b"/>
              <a:pathLst>
                <a:path w="2825" h="938" extrusionOk="0">
                  <a:moveTo>
                    <a:pt x="2762" y="738"/>
                  </a:moveTo>
                  <a:cubicBezTo>
                    <a:pt x="2250" y="51"/>
                    <a:pt x="813" y="1"/>
                    <a:pt x="113" y="376"/>
                  </a:cubicBezTo>
                  <a:cubicBezTo>
                    <a:pt x="0" y="426"/>
                    <a:pt x="88" y="563"/>
                    <a:pt x="188" y="551"/>
                  </a:cubicBezTo>
                  <a:cubicBezTo>
                    <a:pt x="900" y="438"/>
                    <a:pt x="2062" y="176"/>
                    <a:pt x="2612" y="850"/>
                  </a:cubicBezTo>
                  <a:cubicBezTo>
                    <a:pt x="2687" y="938"/>
                    <a:pt x="2825" y="825"/>
                    <a:pt x="27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2670;p7">
              <a:extLst>
                <a:ext uri="{FF2B5EF4-FFF2-40B4-BE49-F238E27FC236}">
                  <a16:creationId xmlns:a16="http://schemas.microsoft.com/office/drawing/2014/main" id="{0492D608-3141-3AAF-20CE-AFF1EFFCE438}"/>
                </a:ext>
              </a:extLst>
            </p:cNvPr>
            <p:cNvSpPr/>
            <p:nvPr/>
          </p:nvSpPr>
          <p:spPr>
            <a:xfrm>
              <a:off x="6669850" y="4396600"/>
              <a:ext cx="17850" cy="55950"/>
            </a:xfrm>
            <a:custGeom>
              <a:avLst/>
              <a:gdLst/>
              <a:ahLst/>
              <a:cxnLst/>
              <a:rect l="l" t="t" r="r" b="b"/>
              <a:pathLst>
                <a:path w="714" h="2238" extrusionOk="0">
                  <a:moveTo>
                    <a:pt x="413" y="2087"/>
                  </a:moveTo>
                  <a:cubicBezTo>
                    <a:pt x="238" y="1450"/>
                    <a:pt x="326" y="775"/>
                    <a:pt x="663" y="213"/>
                  </a:cubicBezTo>
                  <a:cubicBezTo>
                    <a:pt x="713" y="101"/>
                    <a:pt x="551" y="1"/>
                    <a:pt x="476" y="101"/>
                  </a:cubicBezTo>
                  <a:cubicBezTo>
                    <a:pt x="88" y="713"/>
                    <a:pt x="1" y="1450"/>
                    <a:pt x="238" y="2137"/>
                  </a:cubicBezTo>
                  <a:cubicBezTo>
                    <a:pt x="276" y="2237"/>
                    <a:pt x="426" y="2200"/>
                    <a:pt x="413"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2671;p7">
              <a:extLst>
                <a:ext uri="{FF2B5EF4-FFF2-40B4-BE49-F238E27FC236}">
                  <a16:creationId xmlns:a16="http://schemas.microsoft.com/office/drawing/2014/main" id="{6A7F859D-3BC7-B40E-2E10-FC7C3CEEED8C}"/>
                </a:ext>
              </a:extLst>
            </p:cNvPr>
            <p:cNvSpPr/>
            <p:nvPr/>
          </p:nvSpPr>
          <p:spPr>
            <a:xfrm>
              <a:off x="6677050" y="4396600"/>
              <a:ext cx="16275" cy="54375"/>
            </a:xfrm>
            <a:custGeom>
              <a:avLst/>
              <a:gdLst/>
              <a:ahLst/>
              <a:cxnLst/>
              <a:rect l="l" t="t" r="r" b="b"/>
              <a:pathLst>
                <a:path w="651" h="2175" extrusionOk="0">
                  <a:moveTo>
                    <a:pt x="188" y="188"/>
                  </a:moveTo>
                  <a:cubicBezTo>
                    <a:pt x="313" y="550"/>
                    <a:pt x="363" y="950"/>
                    <a:pt x="300" y="1338"/>
                  </a:cubicBezTo>
                  <a:cubicBezTo>
                    <a:pt x="250" y="1613"/>
                    <a:pt x="113" y="1788"/>
                    <a:pt x="13" y="2038"/>
                  </a:cubicBezTo>
                  <a:cubicBezTo>
                    <a:pt x="0" y="2075"/>
                    <a:pt x="25" y="2112"/>
                    <a:pt x="63" y="2125"/>
                  </a:cubicBezTo>
                  <a:cubicBezTo>
                    <a:pt x="363" y="2175"/>
                    <a:pt x="463" y="1850"/>
                    <a:pt x="538" y="1613"/>
                  </a:cubicBezTo>
                  <a:cubicBezTo>
                    <a:pt x="650" y="1113"/>
                    <a:pt x="600" y="600"/>
                    <a:pt x="400" y="126"/>
                  </a:cubicBezTo>
                  <a:cubicBezTo>
                    <a:pt x="350" y="1"/>
                    <a:pt x="150" y="51"/>
                    <a:pt x="188"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2672;p7">
              <a:extLst>
                <a:ext uri="{FF2B5EF4-FFF2-40B4-BE49-F238E27FC236}">
                  <a16:creationId xmlns:a16="http://schemas.microsoft.com/office/drawing/2014/main" id="{57879B6C-A20F-81BF-3161-C0600E2347B5}"/>
                </a:ext>
              </a:extLst>
            </p:cNvPr>
            <p:cNvSpPr/>
            <p:nvPr/>
          </p:nvSpPr>
          <p:spPr>
            <a:xfrm>
              <a:off x="6337750" y="4364725"/>
              <a:ext cx="82825" cy="26900"/>
            </a:xfrm>
            <a:custGeom>
              <a:avLst/>
              <a:gdLst/>
              <a:ahLst/>
              <a:cxnLst/>
              <a:rect l="l" t="t" r="r" b="b"/>
              <a:pathLst>
                <a:path w="3313" h="1076" extrusionOk="0">
                  <a:moveTo>
                    <a:pt x="126" y="926"/>
                  </a:moveTo>
                  <a:cubicBezTo>
                    <a:pt x="1138" y="1076"/>
                    <a:pt x="2500" y="926"/>
                    <a:pt x="3263" y="163"/>
                  </a:cubicBezTo>
                  <a:cubicBezTo>
                    <a:pt x="3313" y="113"/>
                    <a:pt x="3263" y="1"/>
                    <a:pt x="3175" y="26"/>
                  </a:cubicBezTo>
                  <a:cubicBezTo>
                    <a:pt x="2713" y="188"/>
                    <a:pt x="2300" y="476"/>
                    <a:pt x="1813" y="601"/>
                  </a:cubicBezTo>
                  <a:cubicBezTo>
                    <a:pt x="1276" y="738"/>
                    <a:pt x="713" y="776"/>
                    <a:pt x="151" y="713"/>
                  </a:cubicBezTo>
                  <a:cubicBezTo>
                    <a:pt x="38" y="701"/>
                    <a:pt x="1" y="913"/>
                    <a:pt x="126"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2673;p7">
              <a:extLst>
                <a:ext uri="{FF2B5EF4-FFF2-40B4-BE49-F238E27FC236}">
                  <a16:creationId xmlns:a16="http://schemas.microsoft.com/office/drawing/2014/main" id="{35CF4DED-BBC8-B27C-5880-F6B38FFA711D}"/>
                </a:ext>
              </a:extLst>
            </p:cNvPr>
            <p:cNvSpPr/>
            <p:nvPr/>
          </p:nvSpPr>
          <p:spPr>
            <a:xfrm>
              <a:off x="6319650" y="4355975"/>
              <a:ext cx="100625" cy="30975"/>
            </a:xfrm>
            <a:custGeom>
              <a:avLst/>
              <a:gdLst/>
              <a:ahLst/>
              <a:cxnLst/>
              <a:rect l="l" t="t" r="r" b="b"/>
              <a:pathLst>
                <a:path w="4025" h="1239" extrusionOk="0">
                  <a:moveTo>
                    <a:pt x="3887" y="238"/>
                  </a:moveTo>
                  <a:cubicBezTo>
                    <a:pt x="3262" y="126"/>
                    <a:pt x="2612" y="1"/>
                    <a:pt x="1975" y="101"/>
                  </a:cubicBezTo>
                  <a:cubicBezTo>
                    <a:pt x="1300" y="201"/>
                    <a:pt x="712" y="551"/>
                    <a:pt x="138" y="926"/>
                  </a:cubicBezTo>
                  <a:cubicBezTo>
                    <a:pt x="0" y="1013"/>
                    <a:pt x="138" y="1238"/>
                    <a:pt x="275" y="1151"/>
                  </a:cubicBezTo>
                  <a:cubicBezTo>
                    <a:pt x="737" y="838"/>
                    <a:pt x="1225" y="526"/>
                    <a:pt x="1787" y="388"/>
                  </a:cubicBezTo>
                  <a:cubicBezTo>
                    <a:pt x="2450" y="226"/>
                    <a:pt x="3162" y="338"/>
                    <a:pt x="3837" y="451"/>
                  </a:cubicBezTo>
                  <a:cubicBezTo>
                    <a:pt x="3962" y="463"/>
                    <a:pt x="4024" y="263"/>
                    <a:pt x="3887"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2674;p7">
              <a:extLst>
                <a:ext uri="{FF2B5EF4-FFF2-40B4-BE49-F238E27FC236}">
                  <a16:creationId xmlns:a16="http://schemas.microsoft.com/office/drawing/2014/main" id="{C2D9A37F-22C1-22A7-6D31-A17D37200F46}"/>
                </a:ext>
              </a:extLst>
            </p:cNvPr>
            <p:cNvSpPr/>
            <p:nvPr/>
          </p:nvSpPr>
          <p:spPr>
            <a:xfrm>
              <a:off x="6822325" y="3689900"/>
              <a:ext cx="199650" cy="551150"/>
            </a:xfrm>
            <a:custGeom>
              <a:avLst/>
              <a:gdLst/>
              <a:ahLst/>
              <a:cxnLst/>
              <a:rect l="l" t="t" r="r" b="b"/>
              <a:pathLst>
                <a:path w="7986" h="22046" extrusionOk="0">
                  <a:moveTo>
                    <a:pt x="4499" y="88"/>
                  </a:moveTo>
                  <a:cubicBezTo>
                    <a:pt x="3187" y="1426"/>
                    <a:pt x="2700" y="2938"/>
                    <a:pt x="2912" y="4837"/>
                  </a:cubicBezTo>
                  <a:cubicBezTo>
                    <a:pt x="3087" y="6237"/>
                    <a:pt x="3699" y="7487"/>
                    <a:pt x="4237" y="8761"/>
                  </a:cubicBezTo>
                  <a:cubicBezTo>
                    <a:pt x="6111" y="13235"/>
                    <a:pt x="7986" y="21470"/>
                    <a:pt x="213" y="21808"/>
                  </a:cubicBezTo>
                  <a:cubicBezTo>
                    <a:pt x="125" y="21808"/>
                    <a:pt x="125" y="21933"/>
                    <a:pt x="213" y="21945"/>
                  </a:cubicBezTo>
                  <a:cubicBezTo>
                    <a:pt x="3250" y="22045"/>
                    <a:pt x="5586" y="20071"/>
                    <a:pt x="6274" y="17084"/>
                  </a:cubicBezTo>
                  <a:cubicBezTo>
                    <a:pt x="7598" y="11435"/>
                    <a:pt x="0" y="5012"/>
                    <a:pt x="4637" y="213"/>
                  </a:cubicBezTo>
                  <a:cubicBezTo>
                    <a:pt x="4712" y="138"/>
                    <a:pt x="4587" y="1"/>
                    <a:pt x="4499"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2675;p7">
              <a:extLst>
                <a:ext uri="{FF2B5EF4-FFF2-40B4-BE49-F238E27FC236}">
                  <a16:creationId xmlns:a16="http://schemas.microsoft.com/office/drawing/2014/main" id="{1DD98497-E141-D3CD-ED60-0077140F1AC6}"/>
                </a:ext>
              </a:extLst>
            </p:cNvPr>
            <p:cNvSpPr/>
            <p:nvPr/>
          </p:nvSpPr>
          <p:spPr>
            <a:xfrm>
              <a:off x="6723275" y="4055125"/>
              <a:ext cx="121250" cy="180925"/>
            </a:xfrm>
            <a:custGeom>
              <a:avLst/>
              <a:gdLst/>
              <a:ahLst/>
              <a:cxnLst/>
              <a:rect l="l" t="t" r="r" b="b"/>
              <a:pathLst>
                <a:path w="4850" h="7237" extrusionOk="0">
                  <a:moveTo>
                    <a:pt x="3175" y="7036"/>
                  </a:moveTo>
                  <a:cubicBezTo>
                    <a:pt x="1438" y="6911"/>
                    <a:pt x="438" y="4949"/>
                    <a:pt x="626" y="3400"/>
                  </a:cubicBezTo>
                  <a:cubicBezTo>
                    <a:pt x="838" y="1775"/>
                    <a:pt x="3138" y="113"/>
                    <a:pt x="4650" y="1513"/>
                  </a:cubicBezTo>
                  <a:cubicBezTo>
                    <a:pt x="4737" y="1588"/>
                    <a:pt x="4850" y="1463"/>
                    <a:pt x="4775" y="1388"/>
                  </a:cubicBezTo>
                  <a:cubicBezTo>
                    <a:pt x="3525" y="1"/>
                    <a:pt x="988" y="1313"/>
                    <a:pt x="538" y="2825"/>
                  </a:cubicBezTo>
                  <a:cubicBezTo>
                    <a:pt x="1" y="4637"/>
                    <a:pt x="1163" y="7086"/>
                    <a:pt x="3175" y="7224"/>
                  </a:cubicBezTo>
                  <a:cubicBezTo>
                    <a:pt x="3300" y="7236"/>
                    <a:pt x="3300" y="7049"/>
                    <a:pt x="3175"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2676;p7">
              <a:extLst>
                <a:ext uri="{FF2B5EF4-FFF2-40B4-BE49-F238E27FC236}">
                  <a16:creationId xmlns:a16="http://schemas.microsoft.com/office/drawing/2014/main" id="{462F8EA6-B6B8-C4BF-E271-539595966DA0}"/>
                </a:ext>
              </a:extLst>
            </p:cNvPr>
            <p:cNvSpPr/>
            <p:nvPr/>
          </p:nvSpPr>
          <p:spPr>
            <a:xfrm>
              <a:off x="6789200" y="4108250"/>
              <a:ext cx="77200" cy="73425"/>
            </a:xfrm>
            <a:custGeom>
              <a:avLst/>
              <a:gdLst/>
              <a:ahLst/>
              <a:cxnLst/>
              <a:rect l="l" t="t" r="r" b="b"/>
              <a:pathLst>
                <a:path w="3088" h="2937" extrusionOk="0">
                  <a:moveTo>
                    <a:pt x="2463" y="163"/>
                  </a:moveTo>
                  <a:cubicBezTo>
                    <a:pt x="2837" y="900"/>
                    <a:pt x="2600" y="1800"/>
                    <a:pt x="1925" y="2274"/>
                  </a:cubicBezTo>
                  <a:cubicBezTo>
                    <a:pt x="1175" y="2749"/>
                    <a:pt x="338" y="2237"/>
                    <a:pt x="201" y="1425"/>
                  </a:cubicBezTo>
                  <a:cubicBezTo>
                    <a:pt x="188" y="1312"/>
                    <a:pt x="1" y="1337"/>
                    <a:pt x="13" y="1450"/>
                  </a:cubicBezTo>
                  <a:cubicBezTo>
                    <a:pt x="88" y="2324"/>
                    <a:pt x="1013" y="2937"/>
                    <a:pt x="1838" y="2549"/>
                  </a:cubicBezTo>
                  <a:cubicBezTo>
                    <a:pt x="2738" y="2137"/>
                    <a:pt x="3087" y="900"/>
                    <a:pt x="2588" y="75"/>
                  </a:cubicBezTo>
                  <a:cubicBezTo>
                    <a:pt x="2538" y="0"/>
                    <a:pt x="2425" y="75"/>
                    <a:pt x="2463"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2677;p7">
              <a:extLst>
                <a:ext uri="{FF2B5EF4-FFF2-40B4-BE49-F238E27FC236}">
                  <a16:creationId xmlns:a16="http://schemas.microsoft.com/office/drawing/2014/main" id="{5BC78426-D0BA-4874-99B4-ACB3999944A5}"/>
                </a:ext>
              </a:extLst>
            </p:cNvPr>
            <p:cNvSpPr/>
            <p:nvPr/>
          </p:nvSpPr>
          <p:spPr>
            <a:xfrm>
              <a:off x="6795150" y="4135100"/>
              <a:ext cx="325" cy="350"/>
            </a:xfrm>
            <a:custGeom>
              <a:avLst/>
              <a:gdLst/>
              <a:ahLst/>
              <a:cxnLst/>
              <a:rect l="l" t="t" r="r" b="b"/>
              <a:pathLst>
                <a:path w="13" h="14" extrusionOk="0">
                  <a:moveTo>
                    <a:pt x="0" y="1"/>
                  </a:moveTo>
                  <a:lnTo>
                    <a:pt x="0" y="13"/>
                  </a:lnTo>
                  <a:cubicBezTo>
                    <a:pt x="0" y="13"/>
                    <a:pt x="13" y="1"/>
                    <a:pt x="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2678;p7">
              <a:extLst>
                <a:ext uri="{FF2B5EF4-FFF2-40B4-BE49-F238E27FC236}">
                  <a16:creationId xmlns:a16="http://schemas.microsoft.com/office/drawing/2014/main" id="{BEF1DEB1-B1A9-25DA-1EC3-5ECDA7EA3FCF}"/>
                </a:ext>
              </a:extLst>
            </p:cNvPr>
            <p:cNvSpPr/>
            <p:nvPr/>
          </p:nvSpPr>
          <p:spPr>
            <a:xfrm>
              <a:off x="6869500" y="4121350"/>
              <a:ext cx="104050" cy="206550"/>
            </a:xfrm>
            <a:custGeom>
              <a:avLst/>
              <a:gdLst/>
              <a:ahLst/>
              <a:cxnLst/>
              <a:rect l="l" t="t" r="r" b="b"/>
              <a:pathLst>
                <a:path w="4162" h="8262" extrusionOk="0">
                  <a:moveTo>
                    <a:pt x="3987" y="101"/>
                  </a:moveTo>
                  <a:cubicBezTo>
                    <a:pt x="3712" y="1288"/>
                    <a:pt x="3175" y="2400"/>
                    <a:pt x="2450" y="3375"/>
                  </a:cubicBezTo>
                  <a:cubicBezTo>
                    <a:pt x="1925" y="4087"/>
                    <a:pt x="1225" y="4737"/>
                    <a:pt x="863" y="5562"/>
                  </a:cubicBezTo>
                  <a:cubicBezTo>
                    <a:pt x="450" y="6474"/>
                    <a:pt x="463" y="7436"/>
                    <a:pt x="1150" y="8199"/>
                  </a:cubicBezTo>
                  <a:cubicBezTo>
                    <a:pt x="1213" y="8261"/>
                    <a:pt x="1338" y="8174"/>
                    <a:pt x="1275" y="8086"/>
                  </a:cubicBezTo>
                  <a:cubicBezTo>
                    <a:pt x="0" y="6212"/>
                    <a:pt x="1762" y="4725"/>
                    <a:pt x="2775" y="3275"/>
                  </a:cubicBezTo>
                  <a:cubicBezTo>
                    <a:pt x="3437" y="2325"/>
                    <a:pt x="3899" y="1263"/>
                    <a:pt x="4137" y="138"/>
                  </a:cubicBezTo>
                  <a:cubicBezTo>
                    <a:pt x="4162" y="38"/>
                    <a:pt x="4012" y="1"/>
                    <a:pt x="3987"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2679;p7">
              <a:extLst>
                <a:ext uri="{FF2B5EF4-FFF2-40B4-BE49-F238E27FC236}">
                  <a16:creationId xmlns:a16="http://schemas.microsoft.com/office/drawing/2014/main" id="{0FC0A1FF-ABBB-F119-0C4C-1111A5917C9B}"/>
                </a:ext>
              </a:extLst>
            </p:cNvPr>
            <p:cNvSpPr/>
            <p:nvPr/>
          </p:nvSpPr>
          <p:spPr>
            <a:xfrm>
              <a:off x="6887000" y="3978900"/>
              <a:ext cx="81875" cy="88750"/>
            </a:xfrm>
            <a:custGeom>
              <a:avLst/>
              <a:gdLst/>
              <a:ahLst/>
              <a:cxnLst/>
              <a:rect l="l" t="t" r="r" b="b"/>
              <a:pathLst>
                <a:path w="3275" h="3550" extrusionOk="0">
                  <a:moveTo>
                    <a:pt x="2774" y="163"/>
                  </a:moveTo>
                  <a:cubicBezTo>
                    <a:pt x="2987" y="1138"/>
                    <a:pt x="3099" y="2500"/>
                    <a:pt x="2087" y="3112"/>
                  </a:cubicBezTo>
                  <a:cubicBezTo>
                    <a:pt x="1612" y="3375"/>
                    <a:pt x="1025" y="3287"/>
                    <a:pt x="638" y="2900"/>
                  </a:cubicBezTo>
                  <a:cubicBezTo>
                    <a:pt x="338" y="2575"/>
                    <a:pt x="0" y="1250"/>
                    <a:pt x="800" y="1163"/>
                  </a:cubicBezTo>
                  <a:cubicBezTo>
                    <a:pt x="875" y="1163"/>
                    <a:pt x="875" y="1025"/>
                    <a:pt x="800" y="1038"/>
                  </a:cubicBezTo>
                  <a:cubicBezTo>
                    <a:pt x="250" y="1088"/>
                    <a:pt x="75" y="1762"/>
                    <a:pt x="138" y="2237"/>
                  </a:cubicBezTo>
                  <a:cubicBezTo>
                    <a:pt x="200" y="2850"/>
                    <a:pt x="675" y="3350"/>
                    <a:pt x="1300" y="3450"/>
                  </a:cubicBezTo>
                  <a:cubicBezTo>
                    <a:pt x="1937" y="3550"/>
                    <a:pt x="2450" y="3187"/>
                    <a:pt x="2774" y="2650"/>
                  </a:cubicBezTo>
                  <a:cubicBezTo>
                    <a:pt x="3274" y="1850"/>
                    <a:pt x="3149" y="988"/>
                    <a:pt x="2949" y="113"/>
                  </a:cubicBezTo>
                  <a:cubicBezTo>
                    <a:pt x="2924" y="0"/>
                    <a:pt x="2762" y="50"/>
                    <a:pt x="2787"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2680;p7">
              <a:extLst>
                <a:ext uri="{FF2B5EF4-FFF2-40B4-BE49-F238E27FC236}">
                  <a16:creationId xmlns:a16="http://schemas.microsoft.com/office/drawing/2014/main" id="{72E01E2C-C471-63CE-A9A0-78CF65D34CFC}"/>
                </a:ext>
              </a:extLst>
            </p:cNvPr>
            <p:cNvSpPr/>
            <p:nvPr/>
          </p:nvSpPr>
          <p:spPr>
            <a:xfrm>
              <a:off x="6898550" y="3923300"/>
              <a:ext cx="43775" cy="33450"/>
            </a:xfrm>
            <a:custGeom>
              <a:avLst/>
              <a:gdLst/>
              <a:ahLst/>
              <a:cxnLst/>
              <a:rect l="l" t="t" r="r" b="b"/>
              <a:pathLst>
                <a:path w="1751" h="1338" extrusionOk="0">
                  <a:moveTo>
                    <a:pt x="1400" y="150"/>
                  </a:moveTo>
                  <a:cubicBezTo>
                    <a:pt x="1488" y="462"/>
                    <a:pt x="1450" y="787"/>
                    <a:pt x="1138" y="962"/>
                  </a:cubicBezTo>
                  <a:cubicBezTo>
                    <a:pt x="938" y="1137"/>
                    <a:pt x="713" y="1087"/>
                    <a:pt x="488" y="800"/>
                  </a:cubicBezTo>
                  <a:cubicBezTo>
                    <a:pt x="438" y="675"/>
                    <a:pt x="463" y="537"/>
                    <a:pt x="525" y="425"/>
                  </a:cubicBezTo>
                  <a:cubicBezTo>
                    <a:pt x="638" y="350"/>
                    <a:pt x="538" y="175"/>
                    <a:pt x="425" y="250"/>
                  </a:cubicBezTo>
                  <a:cubicBezTo>
                    <a:pt x="1" y="512"/>
                    <a:pt x="338" y="1212"/>
                    <a:pt x="763" y="1262"/>
                  </a:cubicBezTo>
                  <a:cubicBezTo>
                    <a:pt x="1425" y="1337"/>
                    <a:pt x="1750" y="637"/>
                    <a:pt x="1550" y="100"/>
                  </a:cubicBezTo>
                  <a:cubicBezTo>
                    <a:pt x="1513" y="0"/>
                    <a:pt x="1375" y="38"/>
                    <a:pt x="1388"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2681;p7">
              <a:extLst>
                <a:ext uri="{FF2B5EF4-FFF2-40B4-BE49-F238E27FC236}">
                  <a16:creationId xmlns:a16="http://schemas.microsoft.com/office/drawing/2014/main" id="{6503738F-5F08-CEF5-09DE-DFACC4B33E2F}"/>
                </a:ext>
              </a:extLst>
            </p:cNvPr>
            <p:cNvSpPr/>
            <p:nvPr/>
          </p:nvSpPr>
          <p:spPr>
            <a:xfrm>
              <a:off x="6890425" y="4315375"/>
              <a:ext cx="31900" cy="31900"/>
            </a:xfrm>
            <a:custGeom>
              <a:avLst/>
              <a:gdLst/>
              <a:ahLst/>
              <a:cxnLst/>
              <a:rect l="l" t="t" r="r" b="b"/>
              <a:pathLst>
                <a:path w="1276" h="1276" extrusionOk="0">
                  <a:moveTo>
                    <a:pt x="451" y="463"/>
                  </a:moveTo>
                  <a:lnTo>
                    <a:pt x="451" y="463"/>
                  </a:lnTo>
                  <a:cubicBezTo>
                    <a:pt x="463" y="375"/>
                    <a:pt x="351" y="325"/>
                    <a:pt x="288" y="388"/>
                  </a:cubicBezTo>
                  <a:cubicBezTo>
                    <a:pt x="1" y="800"/>
                    <a:pt x="626" y="1275"/>
                    <a:pt x="950" y="863"/>
                  </a:cubicBezTo>
                  <a:cubicBezTo>
                    <a:pt x="1275" y="438"/>
                    <a:pt x="713" y="0"/>
                    <a:pt x="351" y="325"/>
                  </a:cubicBezTo>
                  <a:cubicBezTo>
                    <a:pt x="276" y="388"/>
                    <a:pt x="376" y="488"/>
                    <a:pt x="451"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2682;p7">
              <a:extLst>
                <a:ext uri="{FF2B5EF4-FFF2-40B4-BE49-F238E27FC236}">
                  <a16:creationId xmlns:a16="http://schemas.microsoft.com/office/drawing/2014/main" id="{E9BD3548-B487-3815-31E2-761A23270C9A}"/>
                </a:ext>
              </a:extLst>
            </p:cNvPr>
            <p:cNvSpPr/>
            <p:nvPr/>
          </p:nvSpPr>
          <p:spPr>
            <a:xfrm>
              <a:off x="6826375" y="4193850"/>
              <a:ext cx="112825" cy="77500"/>
            </a:xfrm>
            <a:custGeom>
              <a:avLst/>
              <a:gdLst/>
              <a:ahLst/>
              <a:cxnLst/>
              <a:rect l="l" t="t" r="r" b="b"/>
              <a:pathLst>
                <a:path w="4513" h="3100" extrusionOk="0">
                  <a:moveTo>
                    <a:pt x="4375" y="50"/>
                  </a:moveTo>
                  <a:cubicBezTo>
                    <a:pt x="3175" y="1412"/>
                    <a:pt x="1700" y="2175"/>
                    <a:pt x="88" y="2924"/>
                  </a:cubicBezTo>
                  <a:cubicBezTo>
                    <a:pt x="1" y="2962"/>
                    <a:pt x="63" y="3099"/>
                    <a:pt x="151" y="3074"/>
                  </a:cubicBezTo>
                  <a:cubicBezTo>
                    <a:pt x="1850" y="2562"/>
                    <a:pt x="3362" y="1550"/>
                    <a:pt x="4462" y="150"/>
                  </a:cubicBezTo>
                  <a:cubicBezTo>
                    <a:pt x="4512" y="88"/>
                    <a:pt x="4425" y="0"/>
                    <a:pt x="4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2683;p7">
              <a:extLst>
                <a:ext uri="{FF2B5EF4-FFF2-40B4-BE49-F238E27FC236}">
                  <a16:creationId xmlns:a16="http://schemas.microsoft.com/office/drawing/2014/main" id="{6721490E-6C1C-A145-B962-13CEEDB419FA}"/>
                </a:ext>
              </a:extLst>
            </p:cNvPr>
            <p:cNvSpPr/>
            <p:nvPr/>
          </p:nvSpPr>
          <p:spPr>
            <a:xfrm>
              <a:off x="6805775" y="4256950"/>
              <a:ext cx="32500" cy="30950"/>
            </a:xfrm>
            <a:custGeom>
              <a:avLst/>
              <a:gdLst/>
              <a:ahLst/>
              <a:cxnLst/>
              <a:rect l="l" t="t" r="r" b="b"/>
              <a:pathLst>
                <a:path w="1300" h="1238" extrusionOk="0">
                  <a:moveTo>
                    <a:pt x="912" y="388"/>
                  </a:moveTo>
                  <a:cubicBezTo>
                    <a:pt x="550" y="1"/>
                    <a:pt x="0" y="538"/>
                    <a:pt x="375" y="888"/>
                  </a:cubicBezTo>
                  <a:cubicBezTo>
                    <a:pt x="750" y="1238"/>
                    <a:pt x="1300" y="600"/>
                    <a:pt x="837" y="350"/>
                  </a:cubicBezTo>
                  <a:cubicBezTo>
                    <a:pt x="750" y="313"/>
                    <a:pt x="662" y="425"/>
                    <a:pt x="725" y="500"/>
                  </a:cubicBezTo>
                  <a:lnTo>
                    <a:pt x="800" y="500"/>
                  </a:lnTo>
                  <a:cubicBezTo>
                    <a:pt x="875" y="563"/>
                    <a:pt x="962" y="463"/>
                    <a:pt x="912"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2684;p7">
              <a:extLst>
                <a:ext uri="{FF2B5EF4-FFF2-40B4-BE49-F238E27FC236}">
                  <a16:creationId xmlns:a16="http://schemas.microsoft.com/office/drawing/2014/main" id="{51F025D7-03D4-5D77-692E-952196F3714B}"/>
                </a:ext>
              </a:extLst>
            </p:cNvPr>
            <p:cNvSpPr/>
            <p:nvPr/>
          </p:nvSpPr>
          <p:spPr>
            <a:xfrm>
              <a:off x="6811400" y="4233200"/>
              <a:ext cx="9700" cy="5975"/>
            </a:xfrm>
            <a:custGeom>
              <a:avLst/>
              <a:gdLst/>
              <a:ahLst/>
              <a:cxnLst/>
              <a:rect l="l" t="t" r="r" b="b"/>
              <a:pathLst>
                <a:path w="388" h="239" extrusionOk="0">
                  <a:moveTo>
                    <a:pt x="262" y="26"/>
                  </a:moveTo>
                  <a:cubicBezTo>
                    <a:pt x="212" y="26"/>
                    <a:pt x="150" y="26"/>
                    <a:pt x="100" y="13"/>
                  </a:cubicBezTo>
                  <a:cubicBezTo>
                    <a:pt x="13" y="1"/>
                    <a:pt x="0" y="126"/>
                    <a:pt x="50" y="176"/>
                  </a:cubicBezTo>
                  <a:cubicBezTo>
                    <a:pt x="112" y="213"/>
                    <a:pt x="187" y="238"/>
                    <a:pt x="262" y="226"/>
                  </a:cubicBezTo>
                  <a:cubicBezTo>
                    <a:pt x="387" y="226"/>
                    <a:pt x="387" y="38"/>
                    <a:pt x="2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2685;p7">
              <a:extLst>
                <a:ext uri="{FF2B5EF4-FFF2-40B4-BE49-F238E27FC236}">
                  <a16:creationId xmlns:a16="http://schemas.microsoft.com/office/drawing/2014/main" id="{E0A1AC9F-D43B-29D8-C294-723223BC7B63}"/>
                </a:ext>
              </a:extLst>
            </p:cNvPr>
            <p:cNvSpPr/>
            <p:nvPr/>
          </p:nvSpPr>
          <p:spPr>
            <a:xfrm>
              <a:off x="6843875" y="4097000"/>
              <a:ext cx="6900" cy="10025"/>
            </a:xfrm>
            <a:custGeom>
              <a:avLst/>
              <a:gdLst/>
              <a:ahLst/>
              <a:cxnLst/>
              <a:rect l="l" t="t" r="r" b="b"/>
              <a:pathLst>
                <a:path w="276" h="401" extrusionOk="0">
                  <a:moveTo>
                    <a:pt x="238" y="250"/>
                  </a:moveTo>
                  <a:cubicBezTo>
                    <a:pt x="226" y="163"/>
                    <a:pt x="176" y="88"/>
                    <a:pt x="101" y="38"/>
                  </a:cubicBezTo>
                  <a:cubicBezTo>
                    <a:pt x="63" y="0"/>
                    <a:pt x="1" y="38"/>
                    <a:pt x="13" y="100"/>
                  </a:cubicBezTo>
                  <a:cubicBezTo>
                    <a:pt x="26" y="175"/>
                    <a:pt x="51" y="250"/>
                    <a:pt x="88" y="313"/>
                  </a:cubicBezTo>
                  <a:cubicBezTo>
                    <a:pt x="138" y="400"/>
                    <a:pt x="276" y="338"/>
                    <a:pt x="251"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2686;p7">
              <a:extLst>
                <a:ext uri="{FF2B5EF4-FFF2-40B4-BE49-F238E27FC236}">
                  <a16:creationId xmlns:a16="http://schemas.microsoft.com/office/drawing/2014/main" id="{E3C1B399-55EC-D725-957C-12F55B82DB30}"/>
                </a:ext>
              </a:extLst>
            </p:cNvPr>
            <p:cNvSpPr/>
            <p:nvPr/>
          </p:nvSpPr>
          <p:spPr>
            <a:xfrm>
              <a:off x="6952925" y="4091375"/>
              <a:ext cx="27500" cy="156850"/>
            </a:xfrm>
            <a:custGeom>
              <a:avLst/>
              <a:gdLst/>
              <a:ahLst/>
              <a:cxnLst/>
              <a:rect l="l" t="t" r="r" b="b"/>
              <a:pathLst>
                <a:path w="1100" h="6274" extrusionOk="0">
                  <a:moveTo>
                    <a:pt x="925" y="100"/>
                  </a:moveTo>
                  <a:cubicBezTo>
                    <a:pt x="850" y="1375"/>
                    <a:pt x="612" y="2600"/>
                    <a:pt x="337" y="3837"/>
                  </a:cubicBezTo>
                  <a:cubicBezTo>
                    <a:pt x="150" y="4649"/>
                    <a:pt x="0" y="5361"/>
                    <a:pt x="312" y="6161"/>
                  </a:cubicBezTo>
                  <a:cubicBezTo>
                    <a:pt x="362" y="6274"/>
                    <a:pt x="525" y="6236"/>
                    <a:pt x="487" y="6111"/>
                  </a:cubicBezTo>
                  <a:cubicBezTo>
                    <a:pt x="175" y="4936"/>
                    <a:pt x="625" y="3812"/>
                    <a:pt x="850" y="2650"/>
                  </a:cubicBezTo>
                  <a:cubicBezTo>
                    <a:pt x="1025" y="1812"/>
                    <a:pt x="1100" y="963"/>
                    <a:pt x="1100" y="100"/>
                  </a:cubicBezTo>
                  <a:cubicBezTo>
                    <a:pt x="1087" y="0"/>
                    <a:pt x="937" y="0"/>
                    <a:pt x="925"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2687;p7">
              <a:extLst>
                <a:ext uri="{FF2B5EF4-FFF2-40B4-BE49-F238E27FC236}">
                  <a16:creationId xmlns:a16="http://schemas.microsoft.com/office/drawing/2014/main" id="{D6E225AF-6F34-A483-23B9-126ACCAE250B}"/>
                </a:ext>
              </a:extLst>
            </p:cNvPr>
            <p:cNvSpPr/>
            <p:nvPr/>
          </p:nvSpPr>
          <p:spPr>
            <a:xfrm>
              <a:off x="6949475" y="4236325"/>
              <a:ext cx="31275" cy="33150"/>
            </a:xfrm>
            <a:custGeom>
              <a:avLst/>
              <a:gdLst/>
              <a:ahLst/>
              <a:cxnLst/>
              <a:rect l="l" t="t" r="r" b="b"/>
              <a:pathLst>
                <a:path w="1251" h="1326" extrusionOk="0">
                  <a:moveTo>
                    <a:pt x="438" y="351"/>
                  </a:moveTo>
                  <a:cubicBezTo>
                    <a:pt x="1" y="776"/>
                    <a:pt x="725" y="1325"/>
                    <a:pt x="1013" y="851"/>
                  </a:cubicBezTo>
                  <a:cubicBezTo>
                    <a:pt x="1250" y="476"/>
                    <a:pt x="588" y="1"/>
                    <a:pt x="438" y="476"/>
                  </a:cubicBezTo>
                  <a:cubicBezTo>
                    <a:pt x="413" y="563"/>
                    <a:pt x="525" y="626"/>
                    <a:pt x="588" y="563"/>
                  </a:cubicBezTo>
                  <a:lnTo>
                    <a:pt x="563" y="451"/>
                  </a:lnTo>
                  <a:cubicBezTo>
                    <a:pt x="613" y="363"/>
                    <a:pt x="500" y="276"/>
                    <a:pt x="438"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2688;p7">
              <a:extLst>
                <a:ext uri="{FF2B5EF4-FFF2-40B4-BE49-F238E27FC236}">
                  <a16:creationId xmlns:a16="http://schemas.microsoft.com/office/drawing/2014/main" id="{EA43A786-002C-A5CA-AC40-9299A45CFD7E}"/>
                </a:ext>
              </a:extLst>
            </p:cNvPr>
            <p:cNvSpPr/>
            <p:nvPr/>
          </p:nvSpPr>
          <p:spPr>
            <a:xfrm>
              <a:off x="6900425" y="4241025"/>
              <a:ext cx="22525" cy="72800"/>
            </a:xfrm>
            <a:custGeom>
              <a:avLst/>
              <a:gdLst/>
              <a:ahLst/>
              <a:cxnLst/>
              <a:rect l="l" t="t" r="r" b="b"/>
              <a:pathLst>
                <a:path w="901" h="2912" extrusionOk="0">
                  <a:moveTo>
                    <a:pt x="113" y="263"/>
                  </a:moveTo>
                  <a:cubicBezTo>
                    <a:pt x="688" y="900"/>
                    <a:pt x="650" y="1937"/>
                    <a:pt x="450" y="2724"/>
                  </a:cubicBezTo>
                  <a:cubicBezTo>
                    <a:pt x="425" y="2837"/>
                    <a:pt x="588" y="2912"/>
                    <a:pt x="650" y="2812"/>
                  </a:cubicBezTo>
                  <a:cubicBezTo>
                    <a:pt x="900" y="2387"/>
                    <a:pt x="875" y="1687"/>
                    <a:pt x="800" y="1225"/>
                  </a:cubicBezTo>
                  <a:cubicBezTo>
                    <a:pt x="750" y="800"/>
                    <a:pt x="563" y="413"/>
                    <a:pt x="263" y="100"/>
                  </a:cubicBezTo>
                  <a:cubicBezTo>
                    <a:pt x="163" y="0"/>
                    <a:pt x="1" y="163"/>
                    <a:pt x="1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2689;p7">
              <a:extLst>
                <a:ext uri="{FF2B5EF4-FFF2-40B4-BE49-F238E27FC236}">
                  <a16:creationId xmlns:a16="http://schemas.microsoft.com/office/drawing/2014/main" id="{52F0CE94-AFFF-29BE-0A02-FDD3E14ADF23}"/>
                </a:ext>
              </a:extLst>
            </p:cNvPr>
            <p:cNvSpPr/>
            <p:nvPr/>
          </p:nvSpPr>
          <p:spPr>
            <a:xfrm>
              <a:off x="6893875" y="4242575"/>
              <a:ext cx="23450" cy="70625"/>
            </a:xfrm>
            <a:custGeom>
              <a:avLst/>
              <a:gdLst/>
              <a:ahLst/>
              <a:cxnLst/>
              <a:rect l="l" t="t" r="r" b="b"/>
              <a:pathLst>
                <a:path w="938" h="2825" extrusionOk="0">
                  <a:moveTo>
                    <a:pt x="862" y="2612"/>
                  </a:moveTo>
                  <a:cubicBezTo>
                    <a:pt x="188" y="2063"/>
                    <a:pt x="450" y="888"/>
                    <a:pt x="550" y="176"/>
                  </a:cubicBezTo>
                  <a:cubicBezTo>
                    <a:pt x="562" y="76"/>
                    <a:pt x="425" y="1"/>
                    <a:pt x="375" y="101"/>
                  </a:cubicBezTo>
                  <a:cubicBezTo>
                    <a:pt x="0" y="800"/>
                    <a:pt x="63" y="2238"/>
                    <a:pt x="737" y="2750"/>
                  </a:cubicBezTo>
                  <a:cubicBezTo>
                    <a:pt x="825" y="2825"/>
                    <a:pt x="937" y="2675"/>
                    <a:pt x="850"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2690;p7">
              <a:extLst>
                <a:ext uri="{FF2B5EF4-FFF2-40B4-BE49-F238E27FC236}">
                  <a16:creationId xmlns:a16="http://schemas.microsoft.com/office/drawing/2014/main" id="{96DF73E1-3DB5-D4B2-CD1E-30889243F04B}"/>
                </a:ext>
              </a:extLst>
            </p:cNvPr>
            <p:cNvSpPr/>
            <p:nvPr/>
          </p:nvSpPr>
          <p:spPr>
            <a:xfrm>
              <a:off x="6908850" y="4142600"/>
              <a:ext cx="56575" cy="17850"/>
            </a:xfrm>
            <a:custGeom>
              <a:avLst/>
              <a:gdLst/>
              <a:ahLst/>
              <a:cxnLst/>
              <a:rect l="l" t="t" r="r" b="b"/>
              <a:pathLst>
                <a:path w="2263" h="714" extrusionOk="0">
                  <a:moveTo>
                    <a:pt x="2150" y="238"/>
                  </a:moveTo>
                  <a:cubicBezTo>
                    <a:pt x="1463" y="1"/>
                    <a:pt x="726" y="88"/>
                    <a:pt x="113" y="476"/>
                  </a:cubicBezTo>
                  <a:cubicBezTo>
                    <a:pt x="1" y="551"/>
                    <a:pt x="101" y="713"/>
                    <a:pt x="226" y="663"/>
                  </a:cubicBezTo>
                  <a:cubicBezTo>
                    <a:pt x="788" y="326"/>
                    <a:pt x="1463" y="238"/>
                    <a:pt x="2100" y="413"/>
                  </a:cubicBezTo>
                  <a:cubicBezTo>
                    <a:pt x="2213" y="438"/>
                    <a:pt x="2263" y="263"/>
                    <a:pt x="2150"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2691;p7">
              <a:extLst>
                <a:ext uri="{FF2B5EF4-FFF2-40B4-BE49-F238E27FC236}">
                  <a16:creationId xmlns:a16="http://schemas.microsoft.com/office/drawing/2014/main" id="{1580F397-D2BD-E44F-740B-90ADD97944FE}"/>
                </a:ext>
              </a:extLst>
            </p:cNvPr>
            <p:cNvSpPr/>
            <p:nvPr/>
          </p:nvSpPr>
          <p:spPr>
            <a:xfrm>
              <a:off x="6909175" y="4149800"/>
              <a:ext cx="56250" cy="21250"/>
            </a:xfrm>
            <a:custGeom>
              <a:avLst/>
              <a:gdLst/>
              <a:ahLst/>
              <a:cxnLst/>
              <a:rect l="l" t="t" r="r" b="b"/>
              <a:pathLst>
                <a:path w="2250" h="850" extrusionOk="0">
                  <a:moveTo>
                    <a:pt x="125" y="400"/>
                  </a:moveTo>
                  <a:cubicBezTo>
                    <a:pt x="475" y="538"/>
                    <a:pt x="2250" y="850"/>
                    <a:pt x="2125" y="63"/>
                  </a:cubicBezTo>
                  <a:cubicBezTo>
                    <a:pt x="2112" y="25"/>
                    <a:pt x="2075" y="0"/>
                    <a:pt x="2037" y="13"/>
                  </a:cubicBezTo>
                  <a:cubicBezTo>
                    <a:pt x="1788" y="113"/>
                    <a:pt x="1613" y="250"/>
                    <a:pt x="1338" y="300"/>
                  </a:cubicBezTo>
                  <a:cubicBezTo>
                    <a:pt x="950" y="363"/>
                    <a:pt x="550" y="313"/>
                    <a:pt x="188" y="188"/>
                  </a:cubicBezTo>
                  <a:cubicBezTo>
                    <a:pt x="50" y="138"/>
                    <a:pt x="0" y="338"/>
                    <a:pt x="125"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2692;p7">
              <a:extLst>
                <a:ext uri="{FF2B5EF4-FFF2-40B4-BE49-F238E27FC236}">
                  <a16:creationId xmlns:a16="http://schemas.microsoft.com/office/drawing/2014/main" id="{3CEAA251-D61F-80B1-40D2-74DFE196D342}"/>
                </a:ext>
              </a:extLst>
            </p:cNvPr>
            <p:cNvSpPr/>
            <p:nvPr/>
          </p:nvSpPr>
          <p:spPr>
            <a:xfrm>
              <a:off x="6877300" y="3810500"/>
              <a:ext cx="26600" cy="82825"/>
            </a:xfrm>
            <a:custGeom>
              <a:avLst/>
              <a:gdLst/>
              <a:ahLst/>
              <a:cxnLst/>
              <a:rect l="l" t="t" r="r" b="b"/>
              <a:pathLst>
                <a:path w="1064" h="3313" extrusionOk="0">
                  <a:moveTo>
                    <a:pt x="713" y="151"/>
                  </a:moveTo>
                  <a:cubicBezTo>
                    <a:pt x="776" y="713"/>
                    <a:pt x="738" y="1275"/>
                    <a:pt x="601" y="1813"/>
                  </a:cubicBezTo>
                  <a:cubicBezTo>
                    <a:pt x="463" y="2300"/>
                    <a:pt x="188" y="2713"/>
                    <a:pt x="26" y="3175"/>
                  </a:cubicBezTo>
                  <a:cubicBezTo>
                    <a:pt x="1" y="3262"/>
                    <a:pt x="101" y="3312"/>
                    <a:pt x="163" y="3262"/>
                  </a:cubicBezTo>
                  <a:cubicBezTo>
                    <a:pt x="938" y="2500"/>
                    <a:pt x="1063" y="1138"/>
                    <a:pt x="926" y="126"/>
                  </a:cubicBezTo>
                  <a:cubicBezTo>
                    <a:pt x="913" y="1"/>
                    <a:pt x="701" y="26"/>
                    <a:pt x="71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2693;p7">
              <a:extLst>
                <a:ext uri="{FF2B5EF4-FFF2-40B4-BE49-F238E27FC236}">
                  <a16:creationId xmlns:a16="http://schemas.microsoft.com/office/drawing/2014/main" id="{9A69C001-13B5-5768-A87F-844181925CD8}"/>
                </a:ext>
              </a:extLst>
            </p:cNvPr>
            <p:cNvSpPr/>
            <p:nvPr/>
          </p:nvSpPr>
          <p:spPr>
            <a:xfrm>
              <a:off x="6868550" y="3792700"/>
              <a:ext cx="30975" cy="100625"/>
            </a:xfrm>
            <a:custGeom>
              <a:avLst/>
              <a:gdLst/>
              <a:ahLst/>
              <a:cxnLst/>
              <a:rect l="l" t="t" r="r" b="b"/>
              <a:pathLst>
                <a:path w="1239" h="4025" extrusionOk="0">
                  <a:moveTo>
                    <a:pt x="438" y="3824"/>
                  </a:moveTo>
                  <a:cubicBezTo>
                    <a:pt x="338" y="3150"/>
                    <a:pt x="226" y="2450"/>
                    <a:pt x="388" y="1775"/>
                  </a:cubicBezTo>
                  <a:cubicBezTo>
                    <a:pt x="513" y="1225"/>
                    <a:pt x="838" y="738"/>
                    <a:pt x="1138" y="263"/>
                  </a:cubicBezTo>
                  <a:cubicBezTo>
                    <a:pt x="1238" y="125"/>
                    <a:pt x="1013" y="0"/>
                    <a:pt x="913" y="138"/>
                  </a:cubicBezTo>
                  <a:cubicBezTo>
                    <a:pt x="551" y="700"/>
                    <a:pt x="201" y="1288"/>
                    <a:pt x="88" y="1975"/>
                  </a:cubicBezTo>
                  <a:cubicBezTo>
                    <a:pt x="1" y="2612"/>
                    <a:pt x="126" y="3262"/>
                    <a:pt x="238" y="3887"/>
                  </a:cubicBezTo>
                  <a:cubicBezTo>
                    <a:pt x="263" y="4024"/>
                    <a:pt x="463" y="3962"/>
                    <a:pt x="43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2694;p7">
              <a:extLst>
                <a:ext uri="{FF2B5EF4-FFF2-40B4-BE49-F238E27FC236}">
                  <a16:creationId xmlns:a16="http://schemas.microsoft.com/office/drawing/2014/main" id="{341114BE-420F-518B-DCC0-C12AAEB42BBB}"/>
                </a:ext>
              </a:extLst>
            </p:cNvPr>
            <p:cNvSpPr/>
            <p:nvPr/>
          </p:nvSpPr>
          <p:spPr>
            <a:xfrm>
              <a:off x="6712050" y="4197600"/>
              <a:ext cx="8450" cy="8150"/>
            </a:xfrm>
            <a:custGeom>
              <a:avLst/>
              <a:gdLst/>
              <a:ahLst/>
              <a:cxnLst/>
              <a:rect l="l" t="t" r="r" b="b"/>
              <a:pathLst>
                <a:path w="338" h="326" extrusionOk="0">
                  <a:moveTo>
                    <a:pt x="88" y="313"/>
                  </a:moveTo>
                  <a:cubicBezTo>
                    <a:pt x="175" y="325"/>
                    <a:pt x="262" y="288"/>
                    <a:pt x="312" y="213"/>
                  </a:cubicBezTo>
                  <a:cubicBezTo>
                    <a:pt x="325" y="200"/>
                    <a:pt x="337" y="163"/>
                    <a:pt x="325" y="138"/>
                  </a:cubicBezTo>
                  <a:lnTo>
                    <a:pt x="300" y="50"/>
                  </a:lnTo>
                  <a:cubicBezTo>
                    <a:pt x="287" y="13"/>
                    <a:pt x="225" y="0"/>
                    <a:pt x="212" y="38"/>
                  </a:cubicBezTo>
                  <a:lnTo>
                    <a:pt x="75" y="175"/>
                  </a:lnTo>
                  <a:cubicBezTo>
                    <a:pt x="0" y="200"/>
                    <a:pt x="13" y="325"/>
                    <a:pt x="8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2695;p7">
              <a:extLst>
                <a:ext uri="{FF2B5EF4-FFF2-40B4-BE49-F238E27FC236}">
                  <a16:creationId xmlns:a16="http://schemas.microsoft.com/office/drawing/2014/main" id="{90A1EE9B-8EAD-26F0-661D-0CE17100F608}"/>
                </a:ext>
              </a:extLst>
            </p:cNvPr>
            <p:cNvSpPr/>
            <p:nvPr/>
          </p:nvSpPr>
          <p:spPr>
            <a:xfrm>
              <a:off x="6655500" y="4190725"/>
              <a:ext cx="58750" cy="15025"/>
            </a:xfrm>
            <a:custGeom>
              <a:avLst/>
              <a:gdLst/>
              <a:ahLst/>
              <a:cxnLst/>
              <a:rect l="l" t="t" r="r" b="b"/>
              <a:pathLst>
                <a:path w="2350" h="601" extrusionOk="0">
                  <a:moveTo>
                    <a:pt x="2300" y="475"/>
                  </a:moveTo>
                  <a:cubicBezTo>
                    <a:pt x="1625" y="138"/>
                    <a:pt x="825" y="0"/>
                    <a:pt x="88" y="225"/>
                  </a:cubicBezTo>
                  <a:cubicBezTo>
                    <a:pt x="0" y="250"/>
                    <a:pt x="0" y="413"/>
                    <a:pt x="113" y="400"/>
                  </a:cubicBezTo>
                  <a:cubicBezTo>
                    <a:pt x="862" y="313"/>
                    <a:pt x="1537" y="313"/>
                    <a:pt x="2250" y="588"/>
                  </a:cubicBezTo>
                  <a:cubicBezTo>
                    <a:pt x="2312" y="600"/>
                    <a:pt x="2350" y="500"/>
                    <a:pt x="230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2696;p7">
              <a:extLst>
                <a:ext uri="{FF2B5EF4-FFF2-40B4-BE49-F238E27FC236}">
                  <a16:creationId xmlns:a16="http://schemas.microsoft.com/office/drawing/2014/main" id="{AE85DD99-BD03-4BB4-3427-6AA8AB729A63}"/>
                </a:ext>
              </a:extLst>
            </p:cNvPr>
            <p:cNvSpPr/>
            <p:nvPr/>
          </p:nvSpPr>
          <p:spPr>
            <a:xfrm>
              <a:off x="6655175" y="4183525"/>
              <a:ext cx="25325" cy="16900"/>
            </a:xfrm>
            <a:custGeom>
              <a:avLst/>
              <a:gdLst/>
              <a:ahLst/>
              <a:cxnLst/>
              <a:rect l="l" t="t" r="r" b="b"/>
              <a:pathLst>
                <a:path w="1013" h="676" extrusionOk="0">
                  <a:moveTo>
                    <a:pt x="201" y="613"/>
                  </a:moveTo>
                  <a:cubicBezTo>
                    <a:pt x="413" y="351"/>
                    <a:pt x="650" y="276"/>
                    <a:pt x="938" y="163"/>
                  </a:cubicBezTo>
                  <a:cubicBezTo>
                    <a:pt x="1013" y="126"/>
                    <a:pt x="1013" y="1"/>
                    <a:pt x="925" y="1"/>
                  </a:cubicBezTo>
                  <a:cubicBezTo>
                    <a:pt x="575" y="26"/>
                    <a:pt x="251" y="201"/>
                    <a:pt x="63" y="501"/>
                  </a:cubicBezTo>
                  <a:cubicBezTo>
                    <a:pt x="1" y="576"/>
                    <a:pt x="138" y="676"/>
                    <a:pt x="201"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2697;p7">
              <a:extLst>
                <a:ext uri="{FF2B5EF4-FFF2-40B4-BE49-F238E27FC236}">
                  <a16:creationId xmlns:a16="http://schemas.microsoft.com/office/drawing/2014/main" id="{3BABEE85-73F7-849F-8AB2-4273EFBA8F2D}"/>
                </a:ext>
              </a:extLst>
            </p:cNvPr>
            <p:cNvSpPr/>
            <p:nvPr/>
          </p:nvSpPr>
          <p:spPr>
            <a:xfrm>
              <a:off x="6694550" y="4145425"/>
              <a:ext cx="26575" cy="55325"/>
            </a:xfrm>
            <a:custGeom>
              <a:avLst/>
              <a:gdLst/>
              <a:ahLst/>
              <a:cxnLst/>
              <a:rect l="l" t="t" r="r" b="b"/>
              <a:pathLst>
                <a:path w="1063" h="2213" extrusionOk="0">
                  <a:moveTo>
                    <a:pt x="1012" y="2075"/>
                  </a:moveTo>
                  <a:cubicBezTo>
                    <a:pt x="838" y="1775"/>
                    <a:pt x="700" y="1462"/>
                    <a:pt x="575" y="1125"/>
                  </a:cubicBezTo>
                  <a:cubicBezTo>
                    <a:pt x="463" y="775"/>
                    <a:pt x="525" y="475"/>
                    <a:pt x="575" y="125"/>
                  </a:cubicBezTo>
                  <a:cubicBezTo>
                    <a:pt x="588" y="25"/>
                    <a:pt x="450" y="0"/>
                    <a:pt x="413" y="75"/>
                  </a:cubicBezTo>
                  <a:cubicBezTo>
                    <a:pt x="0" y="775"/>
                    <a:pt x="463" y="1612"/>
                    <a:pt x="925" y="2162"/>
                  </a:cubicBezTo>
                  <a:cubicBezTo>
                    <a:pt x="975" y="2212"/>
                    <a:pt x="1062" y="2137"/>
                    <a:pt x="1025"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2698;p7">
              <a:extLst>
                <a:ext uri="{FF2B5EF4-FFF2-40B4-BE49-F238E27FC236}">
                  <a16:creationId xmlns:a16="http://schemas.microsoft.com/office/drawing/2014/main" id="{45D00FED-3E0B-8089-6B2D-1F19D515CB6D}"/>
                </a:ext>
              </a:extLst>
            </p:cNvPr>
            <p:cNvSpPr/>
            <p:nvPr/>
          </p:nvSpPr>
          <p:spPr>
            <a:xfrm>
              <a:off x="6693600" y="4144175"/>
              <a:ext cx="16900" cy="34700"/>
            </a:xfrm>
            <a:custGeom>
              <a:avLst/>
              <a:gdLst/>
              <a:ahLst/>
              <a:cxnLst/>
              <a:rect l="l" t="t" r="r" b="b"/>
              <a:pathLst>
                <a:path w="676" h="1388" extrusionOk="0">
                  <a:moveTo>
                    <a:pt x="376" y="138"/>
                  </a:moveTo>
                  <a:cubicBezTo>
                    <a:pt x="113" y="450"/>
                    <a:pt x="1" y="875"/>
                    <a:pt x="51" y="1287"/>
                  </a:cubicBezTo>
                  <a:cubicBezTo>
                    <a:pt x="63" y="1387"/>
                    <a:pt x="201" y="1350"/>
                    <a:pt x="226" y="1262"/>
                  </a:cubicBezTo>
                  <a:cubicBezTo>
                    <a:pt x="238" y="875"/>
                    <a:pt x="301" y="575"/>
                    <a:pt x="576" y="288"/>
                  </a:cubicBezTo>
                  <a:cubicBezTo>
                    <a:pt x="676" y="150"/>
                    <a:pt x="476" y="0"/>
                    <a:pt x="376"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2699;p7">
              <a:extLst>
                <a:ext uri="{FF2B5EF4-FFF2-40B4-BE49-F238E27FC236}">
                  <a16:creationId xmlns:a16="http://schemas.microsoft.com/office/drawing/2014/main" id="{0B97A484-58AF-0C2C-5F87-E8BC99728EA6}"/>
                </a:ext>
              </a:extLst>
            </p:cNvPr>
            <p:cNvSpPr/>
            <p:nvPr/>
          </p:nvSpPr>
          <p:spPr>
            <a:xfrm>
              <a:off x="6676725" y="4169150"/>
              <a:ext cx="22850" cy="11275"/>
            </a:xfrm>
            <a:custGeom>
              <a:avLst/>
              <a:gdLst/>
              <a:ahLst/>
              <a:cxnLst/>
              <a:rect l="l" t="t" r="r" b="b"/>
              <a:pathLst>
                <a:path w="914" h="451" extrusionOk="0">
                  <a:moveTo>
                    <a:pt x="788" y="238"/>
                  </a:moveTo>
                  <a:cubicBezTo>
                    <a:pt x="576" y="176"/>
                    <a:pt x="363" y="76"/>
                    <a:pt x="138" y="26"/>
                  </a:cubicBezTo>
                  <a:cubicBezTo>
                    <a:pt x="51" y="1"/>
                    <a:pt x="1" y="113"/>
                    <a:pt x="88" y="163"/>
                  </a:cubicBezTo>
                  <a:cubicBezTo>
                    <a:pt x="288" y="288"/>
                    <a:pt x="513" y="376"/>
                    <a:pt x="738" y="426"/>
                  </a:cubicBezTo>
                  <a:cubicBezTo>
                    <a:pt x="863" y="451"/>
                    <a:pt x="913" y="276"/>
                    <a:pt x="78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2700;p7">
              <a:extLst>
                <a:ext uri="{FF2B5EF4-FFF2-40B4-BE49-F238E27FC236}">
                  <a16:creationId xmlns:a16="http://schemas.microsoft.com/office/drawing/2014/main" id="{8BDE6C65-8AC0-FDC9-276E-B48905DA239D}"/>
                </a:ext>
              </a:extLst>
            </p:cNvPr>
            <p:cNvSpPr/>
            <p:nvPr/>
          </p:nvSpPr>
          <p:spPr>
            <a:xfrm>
              <a:off x="6675800" y="4169150"/>
              <a:ext cx="16275" cy="19725"/>
            </a:xfrm>
            <a:custGeom>
              <a:avLst/>
              <a:gdLst/>
              <a:ahLst/>
              <a:cxnLst/>
              <a:rect l="l" t="t" r="r" b="b"/>
              <a:pathLst>
                <a:path w="651" h="789" extrusionOk="0">
                  <a:moveTo>
                    <a:pt x="63" y="226"/>
                  </a:moveTo>
                  <a:cubicBezTo>
                    <a:pt x="150" y="413"/>
                    <a:pt x="275" y="588"/>
                    <a:pt x="438" y="726"/>
                  </a:cubicBezTo>
                  <a:cubicBezTo>
                    <a:pt x="513" y="788"/>
                    <a:pt x="650" y="701"/>
                    <a:pt x="588" y="613"/>
                  </a:cubicBezTo>
                  <a:cubicBezTo>
                    <a:pt x="488" y="438"/>
                    <a:pt x="363" y="288"/>
                    <a:pt x="250" y="126"/>
                  </a:cubicBezTo>
                  <a:cubicBezTo>
                    <a:pt x="175" y="1"/>
                    <a:pt x="0" y="101"/>
                    <a:pt x="75"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2701;p7">
              <a:extLst>
                <a:ext uri="{FF2B5EF4-FFF2-40B4-BE49-F238E27FC236}">
                  <a16:creationId xmlns:a16="http://schemas.microsoft.com/office/drawing/2014/main" id="{8DD37F98-E58A-9C0E-873E-1575DEC6D4EF}"/>
                </a:ext>
              </a:extLst>
            </p:cNvPr>
            <p:cNvSpPr/>
            <p:nvPr/>
          </p:nvSpPr>
          <p:spPr>
            <a:xfrm>
              <a:off x="6672975" y="4181650"/>
              <a:ext cx="17525" cy="6900"/>
            </a:xfrm>
            <a:custGeom>
              <a:avLst/>
              <a:gdLst/>
              <a:ahLst/>
              <a:cxnLst/>
              <a:rect l="l" t="t" r="r" b="b"/>
              <a:pathLst>
                <a:path w="701" h="276" extrusionOk="0">
                  <a:moveTo>
                    <a:pt x="576" y="51"/>
                  </a:moveTo>
                  <a:cubicBezTo>
                    <a:pt x="413" y="1"/>
                    <a:pt x="226" y="26"/>
                    <a:pt x="88" y="113"/>
                  </a:cubicBezTo>
                  <a:cubicBezTo>
                    <a:pt x="1" y="163"/>
                    <a:pt x="63" y="276"/>
                    <a:pt x="138" y="251"/>
                  </a:cubicBezTo>
                  <a:lnTo>
                    <a:pt x="526" y="238"/>
                  </a:lnTo>
                  <a:cubicBezTo>
                    <a:pt x="638" y="263"/>
                    <a:pt x="701" y="88"/>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2702;p7">
              <a:extLst>
                <a:ext uri="{FF2B5EF4-FFF2-40B4-BE49-F238E27FC236}">
                  <a16:creationId xmlns:a16="http://schemas.microsoft.com/office/drawing/2014/main" id="{61BD3786-153B-42CE-4B57-09D2BBEAE78C}"/>
                </a:ext>
              </a:extLst>
            </p:cNvPr>
            <p:cNvSpPr/>
            <p:nvPr/>
          </p:nvSpPr>
          <p:spPr>
            <a:xfrm>
              <a:off x="6653000" y="4149475"/>
              <a:ext cx="28750" cy="23450"/>
            </a:xfrm>
            <a:custGeom>
              <a:avLst/>
              <a:gdLst/>
              <a:ahLst/>
              <a:cxnLst/>
              <a:rect l="l" t="t" r="r" b="b"/>
              <a:pathLst>
                <a:path w="1150" h="938" extrusionOk="0">
                  <a:moveTo>
                    <a:pt x="638" y="788"/>
                  </a:moveTo>
                  <a:cubicBezTo>
                    <a:pt x="1150" y="675"/>
                    <a:pt x="862" y="1"/>
                    <a:pt x="425" y="101"/>
                  </a:cubicBezTo>
                  <a:cubicBezTo>
                    <a:pt x="0" y="201"/>
                    <a:pt x="113" y="938"/>
                    <a:pt x="625" y="788"/>
                  </a:cubicBezTo>
                  <a:cubicBezTo>
                    <a:pt x="737" y="750"/>
                    <a:pt x="712" y="588"/>
                    <a:pt x="600" y="600"/>
                  </a:cubicBezTo>
                  <a:lnTo>
                    <a:pt x="600" y="613"/>
                  </a:lnTo>
                  <a:cubicBezTo>
                    <a:pt x="488" y="650"/>
                    <a:pt x="538" y="813"/>
                    <a:pt x="65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2703;p7">
              <a:extLst>
                <a:ext uri="{FF2B5EF4-FFF2-40B4-BE49-F238E27FC236}">
                  <a16:creationId xmlns:a16="http://schemas.microsoft.com/office/drawing/2014/main" id="{96E64463-F660-71ED-1436-747A3348FAE9}"/>
                </a:ext>
              </a:extLst>
            </p:cNvPr>
            <p:cNvSpPr/>
            <p:nvPr/>
          </p:nvSpPr>
          <p:spPr>
            <a:xfrm>
              <a:off x="846700" y="4309125"/>
              <a:ext cx="551125" cy="190600"/>
            </a:xfrm>
            <a:custGeom>
              <a:avLst/>
              <a:gdLst/>
              <a:ahLst/>
              <a:cxnLst/>
              <a:rect l="l" t="t" r="r" b="b"/>
              <a:pathLst>
                <a:path w="22045" h="7624" extrusionOk="0">
                  <a:moveTo>
                    <a:pt x="21832" y="4662"/>
                  </a:moveTo>
                  <a:cubicBezTo>
                    <a:pt x="17009" y="0"/>
                    <a:pt x="10598" y="7623"/>
                    <a:pt x="4962" y="6311"/>
                  </a:cubicBezTo>
                  <a:cubicBezTo>
                    <a:pt x="1963" y="5611"/>
                    <a:pt x="1" y="3300"/>
                    <a:pt x="101" y="238"/>
                  </a:cubicBezTo>
                  <a:cubicBezTo>
                    <a:pt x="101" y="150"/>
                    <a:pt x="251" y="150"/>
                    <a:pt x="251" y="238"/>
                  </a:cubicBezTo>
                  <a:cubicBezTo>
                    <a:pt x="513" y="6511"/>
                    <a:pt x="7511" y="6724"/>
                    <a:pt x="11885" y="4887"/>
                  </a:cubicBezTo>
                  <a:cubicBezTo>
                    <a:pt x="13597" y="4162"/>
                    <a:pt x="15322" y="3175"/>
                    <a:pt x="17209" y="2950"/>
                  </a:cubicBezTo>
                  <a:cubicBezTo>
                    <a:pt x="19108" y="2725"/>
                    <a:pt x="20620" y="3225"/>
                    <a:pt x="21970" y="4524"/>
                  </a:cubicBezTo>
                  <a:cubicBezTo>
                    <a:pt x="22045" y="4612"/>
                    <a:pt x="21920" y="4737"/>
                    <a:pt x="21832" y="46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2704;p7">
              <a:extLst>
                <a:ext uri="{FF2B5EF4-FFF2-40B4-BE49-F238E27FC236}">
                  <a16:creationId xmlns:a16="http://schemas.microsoft.com/office/drawing/2014/main" id="{69E92C6E-BB78-4685-7FC5-E0919BF240E9}"/>
                </a:ext>
              </a:extLst>
            </p:cNvPr>
            <p:cNvSpPr/>
            <p:nvPr/>
          </p:nvSpPr>
          <p:spPr>
            <a:xfrm>
              <a:off x="851700" y="4210725"/>
              <a:ext cx="180925" cy="121225"/>
            </a:xfrm>
            <a:custGeom>
              <a:avLst/>
              <a:gdLst/>
              <a:ahLst/>
              <a:cxnLst/>
              <a:rect l="l" t="t" r="r" b="b"/>
              <a:pathLst>
                <a:path w="7237" h="4849" extrusionOk="0">
                  <a:moveTo>
                    <a:pt x="13" y="3174"/>
                  </a:moveTo>
                  <a:cubicBezTo>
                    <a:pt x="151" y="1162"/>
                    <a:pt x="2612" y="0"/>
                    <a:pt x="4412" y="537"/>
                  </a:cubicBezTo>
                  <a:cubicBezTo>
                    <a:pt x="5924" y="987"/>
                    <a:pt x="7236" y="3524"/>
                    <a:pt x="5849" y="4774"/>
                  </a:cubicBezTo>
                  <a:cubicBezTo>
                    <a:pt x="5774" y="4849"/>
                    <a:pt x="5662" y="4736"/>
                    <a:pt x="5724" y="4661"/>
                  </a:cubicBezTo>
                  <a:cubicBezTo>
                    <a:pt x="7124" y="3137"/>
                    <a:pt x="5462" y="837"/>
                    <a:pt x="3837" y="637"/>
                  </a:cubicBezTo>
                  <a:cubicBezTo>
                    <a:pt x="2287" y="437"/>
                    <a:pt x="325" y="1450"/>
                    <a:pt x="201" y="3174"/>
                  </a:cubicBezTo>
                  <a:cubicBezTo>
                    <a:pt x="201" y="3299"/>
                    <a:pt x="1" y="3299"/>
                    <a:pt x="13" y="31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2705;p7">
              <a:extLst>
                <a:ext uri="{FF2B5EF4-FFF2-40B4-BE49-F238E27FC236}">
                  <a16:creationId xmlns:a16="http://schemas.microsoft.com/office/drawing/2014/main" id="{9D73E904-D384-9956-7D0B-D4F02FBEA8FB}"/>
                </a:ext>
              </a:extLst>
            </p:cNvPr>
            <p:cNvSpPr/>
            <p:nvPr/>
          </p:nvSpPr>
          <p:spPr>
            <a:xfrm>
              <a:off x="905750" y="4276625"/>
              <a:ext cx="73125" cy="77200"/>
            </a:xfrm>
            <a:custGeom>
              <a:avLst/>
              <a:gdLst/>
              <a:ahLst/>
              <a:cxnLst/>
              <a:rect l="l" t="t" r="r" b="b"/>
              <a:pathLst>
                <a:path w="2925" h="3088" extrusionOk="0">
                  <a:moveTo>
                    <a:pt x="2862" y="2600"/>
                  </a:moveTo>
                  <a:cubicBezTo>
                    <a:pt x="2025" y="3087"/>
                    <a:pt x="800" y="2738"/>
                    <a:pt x="388" y="1850"/>
                  </a:cubicBezTo>
                  <a:cubicBezTo>
                    <a:pt x="0" y="1026"/>
                    <a:pt x="613" y="101"/>
                    <a:pt x="1488" y="13"/>
                  </a:cubicBezTo>
                  <a:cubicBezTo>
                    <a:pt x="1588" y="1"/>
                    <a:pt x="1625" y="188"/>
                    <a:pt x="1513" y="213"/>
                  </a:cubicBezTo>
                  <a:cubicBezTo>
                    <a:pt x="700" y="351"/>
                    <a:pt x="200" y="1176"/>
                    <a:pt x="663" y="1925"/>
                  </a:cubicBezTo>
                  <a:cubicBezTo>
                    <a:pt x="1138" y="2613"/>
                    <a:pt x="2037" y="2838"/>
                    <a:pt x="2775" y="2463"/>
                  </a:cubicBezTo>
                  <a:cubicBezTo>
                    <a:pt x="2850" y="2425"/>
                    <a:pt x="2925" y="2538"/>
                    <a:pt x="2850" y="2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2706;p7">
              <a:extLst>
                <a:ext uri="{FF2B5EF4-FFF2-40B4-BE49-F238E27FC236}">
                  <a16:creationId xmlns:a16="http://schemas.microsoft.com/office/drawing/2014/main" id="{AE71D01E-3464-3E0C-EDC1-C2593A561F11}"/>
                </a:ext>
              </a:extLst>
            </p:cNvPr>
            <p:cNvSpPr/>
            <p:nvPr/>
          </p:nvSpPr>
          <p:spPr>
            <a:xfrm>
              <a:off x="952300" y="4282575"/>
              <a:ext cx="25" cy="325"/>
            </a:xfrm>
            <a:custGeom>
              <a:avLst/>
              <a:gdLst/>
              <a:ahLst/>
              <a:cxnLst/>
              <a:rect l="l" t="t" r="r" b="b"/>
              <a:pathLst>
                <a:path w="1" h="13" extrusionOk="0">
                  <a:moveTo>
                    <a:pt x="1" y="0"/>
                  </a:moveTo>
                  <a:lnTo>
                    <a:pt x="1" y="13"/>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2707;p7">
              <a:extLst>
                <a:ext uri="{FF2B5EF4-FFF2-40B4-BE49-F238E27FC236}">
                  <a16:creationId xmlns:a16="http://schemas.microsoft.com/office/drawing/2014/main" id="{FD5F98D6-BDB6-FED0-0872-91813345CAAE}"/>
                </a:ext>
              </a:extLst>
            </p:cNvPr>
            <p:cNvSpPr/>
            <p:nvPr/>
          </p:nvSpPr>
          <p:spPr>
            <a:xfrm>
              <a:off x="759550" y="4357225"/>
              <a:ext cx="206825" cy="103750"/>
            </a:xfrm>
            <a:custGeom>
              <a:avLst/>
              <a:gdLst/>
              <a:ahLst/>
              <a:cxnLst/>
              <a:rect l="l" t="t" r="r" b="b"/>
              <a:pathLst>
                <a:path w="8273" h="4150" extrusionOk="0">
                  <a:moveTo>
                    <a:pt x="8135" y="4137"/>
                  </a:moveTo>
                  <a:cubicBezTo>
                    <a:pt x="6998" y="3887"/>
                    <a:pt x="5936" y="3425"/>
                    <a:pt x="4986" y="2775"/>
                  </a:cubicBezTo>
                  <a:cubicBezTo>
                    <a:pt x="3537" y="1763"/>
                    <a:pt x="2062" y="1"/>
                    <a:pt x="175" y="1276"/>
                  </a:cubicBezTo>
                  <a:cubicBezTo>
                    <a:pt x="100" y="1326"/>
                    <a:pt x="0" y="1201"/>
                    <a:pt x="75" y="1138"/>
                  </a:cubicBezTo>
                  <a:cubicBezTo>
                    <a:pt x="837" y="451"/>
                    <a:pt x="1787" y="451"/>
                    <a:pt x="2699" y="851"/>
                  </a:cubicBezTo>
                  <a:cubicBezTo>
                    <a:pt x="3374" y="1151"/>
                    <a:pt x="3912" y="1676"/>
                    <a:pt x="4474" y="2125"/>
                  </a:cubicBezTo>
                  <a:cubicBezTo>
                    <a:pt x="5549" y="3013"/>
                    <a:pt x="6811" y="3650"/>
                    <a:pt x="8173" y="3975"/>
                  </a:cubicBezTo>
                  <a:cubicBezTo>
                    <a:pt x="8273" y="4000"/>
                    <a:pt x="8235" y="4150"/>
                    <a:pt x="8135" y="4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2708;p7">
              <a:extLst>
                <a:ext uri="{FF2B5EF4-FFF2-40B4-BE49-F238E27FC236}">
                  <a16:creationId xmlns:a16="http://schemas.microsoft.com/office/drawing/2014/main" id="{AC94FCA5-A303-390E-4836-944A2BE45F5A}"/>
                </a:ext>
              </a:extLst>
            </p:cNvPr>
            <p:cNvSpPr/>
            <p:nvPr/>
          </p:nvSpPr>
          <p:spPr>
            <a:xfrm>
              <a:off x="1020100" y="4375975"/>
              <a:ext cx="88425" cy="80000"/>
            </a:xfrm>
            <a:custGeom>
              <a:avLst/>
              <a:gdLst/>
              <a:ahLst/>
              <a:cxnLst/>
              <a:rect l="l" t="t" r="r" b="b"/>
              <a:pathLst>
                <a:path w="3537" h="3200" extrusionOk="0">
                  <a:moveTo>
                    <a:pt x="3424" y="2888"/>
                  </a:moveTo>
                  <a:cubicBezTo>
                    <a:pt x="2550" y="3087"/>
                    <a:pt x="1700" y="3200"/>
                    <a:pt x="888" y="2713"/>
                  </a:cubicBezTo>
                  <a:cubicBezTo>
                    <a:pt x="363" y="2388"/>
                    <a:pt x="0" y="1875"/>
                    <a:pt x="100" y="1225"/>
                  </a:cubicBezTo>
                  <a:cubicBezTo>
                    <a:pt x="188" y="613"/>
                    <a:pt x="688" y="138"/>
                    <a:pt x="1312" y="63"/>
                  </a:cubicBezTo>
                  <a:cubicBezTo>
                    <a:pt x="1787" y="13"/>
                    <a:pt x="2462" y="176"/>
                    <a:pt x="2512" y="726"/>
                  </a:cubicBezTo>
                  <a:cubicBezTo>
                    <a:pt x="2525" y="813"/>
                    <a:pt x="2387" y="813"/>
                    <a:pt x="2375" y="726"/>
                  </a:cubicBezTo>
                  <a:cubicBezTo>
                    <a:pt x="2312" y="1"/>
                    <a:pt x="1100" y="263"/>
                    <a:pt x="775" y="488"/>
                  </a:cubicBezTo>
                  <a:cubicBezTo>
                    <a:pt x="288" y="838"/>
                    <a:pt x="138" y="1500"/>
                    <a:pt x="438" y="2025"/>
                  </a:cubicBezTo>
                  <a:cubicBezTo>
                    <a:pt x="1050" y="3037"/>
                    <a:pt x="2400" y="2937"/>
                    <a:pt x="3374" y="2713"/>
                  </a:cubicBezTo>
                  <a:cubicBezTo>
                    <a:pt x="3487" y="2688"/>
                    <a:pt x="3537" y="2863"/>
                    <a:pt x="3424" y="28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2709;p7">
              <a:extLst>
                <a:ext uri="{FF2B5EF4-FFF2-40B4-BE49-F238E27FC236}">
                  <a16:creationId xmlns:a16="http://schemas.microsoft.com/office/drawing/2014/main" id="{70930936-1807-634D-004D-EEDEF253C9DE}"/>
                </a:ext>
              </a:extLst>
            </p:cNvPr>
            <p:cNvSpPr/>
            <p:nvPr/>
          </p:nvSpPr>
          <p:spPr>
            <a:xfrm>
              <a:off x="1130700" y="4386300"/>
              <a:ext cx="33450" cy="43450"/>
            </a:xfrm>
            <a:custGeom>
              <a:avLst/>
              <a:gdLst/>
              <a:ahLst/>
              <a:cxnLst/>
              <a:rect l="l" t="t" r="r" b="b"/>
              <a:pathLst>
                <a:path w="1338" h="1738" extrusionOk="0">
                  <a:moveTo>
                    <a:pt x="1237" y="1550"/>
                  </a:moveTo>
                  <a:cubicBezTo>
                    <a:pt x="700" y="1737"/>
                    <a:pt x="0" y="1412"/>
                    <a:pt x="75" y="762"/>
                  </a:cubicBezTo>
                  <a:cubicBezTo>
                    <a:pt x="125" y="338"/>
                    <a:pt x="825" y="0"/>
                    <a:pt x="1087" y="425"/>
                  </a:cubicBezTo>
                  <a:cubicBezTo>
                    <a:pt x="1162" y="538"/>
                    <a:pt x="987" y="637"/>
                    <a:pt x="912" y="525"/>
                  </a:cubicBezTo>
                  <a:cubicBezTo>
                    <a:pt x="800" y="463"/>
                    <a:pt x="662" y="438"/>
                    <a:pt x="537" y="488"/>
                  </a:cubicBezTo>
                  <a:cubicBezTo>
                    <a:pt x="263" y="712"/>
                    <a:pt x="213" y="937"/>
                    <a:pt x="388" y="1137"/>
                  </a:cubicBezTo>
                  <a:cubicBezTo>
                    <a:pt x="550" y="1450"/>
                    <a:pt x="887" y="1487"/>
                    <a:pt x="1200" y="1400"/>
                  </a:cubicBezTo>
                  <a:cubicBezTo>
                    <a:pt x="1300" y="1362"/>
                    <a:pt x="1337" y="1525"/>
                    <a:pt x="1237"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2710;p7">
              <a:extLst>
                <a:ext uri="{FF2B5EF4-FFF2-40B4-BE49-F238E27FC236}">
                  <a16:creationId xmlns:a16="http://schemas.microsoft.com/office/drawing/2014/main" id="{BD68FCA3-53A8-1F83-46A9-16D6219AF935}"/>
                </a:ext>
              </a:extLst>
            </p:cNvPr>
            <p:cNvSpPr/>
            <p:nvPr/>
          </p:nvSpPr>
          <p:spPr>
            <a:xfrm>
              <a:off x="740475" y="4377850"/>
              <a:ext cx="31900" cy="31900"/>
            </a:xfrm>
            <a:custGeom>
              <a:avLst/>
              <a:gdLst/>
              <a:ahLst/>
              <a:cxnLst/>
              <a:rect l="l" t="t" r="r" b="b"/>
              <a:pathLst>
                <a:path w="1276" h="1276" extrusionOk="0">
                  <a:moveTo>
                    <a:pt x="938" y="351"/>
                  </a:moveTo>
                  <a:cubicBezTo>
                    <a:pt x="1275" y="713"/>
                    <a:pt x="813" y="1275"/>
                    <a:pt x="413" y="950"/>
                  </a:cubicBezTo>
                  <a:cubicBezTo>
                    <a:pt x="1" y="626"/>
                    <a:pt x="476" y="1"/>
                    <a:pt x="888" y="301"/>
                  </a:cubicBezTo>
                  <a:cubicBezTo>
                    <a:pt x="950" y="351"/>
                    <a:pt x="900" y="463"/>
                    <a:pt x="813" y="451"/>
                  </a:cubicBezTo>
                  <a:lnTo>
                    <a:pt x="813" y="451"/>
                  </a:lnTo>
                  <a:cubicBezTo>
                    <a:pt x="776" y="376"/>
                    <a:pt x="875" y="276"/>
                    <a:pt x="950"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2711;p7">
              <a:extLst>
                <a:ext uri="{FF2B5EF4-FFF2-40B4-BE49-F238E27FC236}">
                  <a16:creationId xmlns:a16="http://schemas.microsoft.com/office/drawing/2014/main" id="{9BEB52A4-C981-BA89-BD4D-4B7D6FC58720}"/>
                </a:ext>
              </a:extLst>
            </p:cNvPr>
            <p:cNvSpPr/>
            <p:nvPr/>
          </p:nvSpPr>
          <p:spPr>
            <a:xfrm>
              <a:off x="816075" y="4313800"/>
              <a:ext cx="77825" cy="113125"/>
            </a:xfrm>
            <a:custGeom>
              <a:avLst/>
              <a:gdLst/>
              <a:ahLst/>
              <a:cxnLst/>
              <a:rect l="l" t="t" r="r" b="b"/>
              <a:pathLst>
                <a:path w="3113" h="4525" extrusionOk="0">
                  <a:moveTo>
                    <a:pt x="2963" y="4462"/>
                  </a:moveTo>
                  <a:cubicBezTo>
                    <a:pt x="1563" y="3363"/>
                    <a:pt x="538" y="1850"/>
                    <a:pt x="26" y="151"/>
                  </a:cubicBezTo>
                  <a:cubicBezTo>
                    <a:pt x="1" y="63"/>
                    <a:pt x="138" y="1"/>
                    <a:pt x="188" y="88"/>
                  </a:cubicBezTo>
                  <a:cubicBezTo>
                    <a:pt x="926" y="1700"/>
                    <a:pt x="1700" y="3188"/>
                    <a:pt x="3050" y="4375"/>
                  </a:cubicBezTo>
                  <a:cubicBezTo>
                    <a:pt x="3113" y="4437"/>
                    <a:pt x="3025" y="4525"/>
                    <a:pt x="2963" y="44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2712;p7">
              <a:extLst>
                <a:ext uri="{FF2B5EF4-FFF2-40B4-BE49-F238E27FC236}">
                  <a16:creationId xmlns:a16="http://schemas.microsoft.com/office/drawing/2014/main" id="{8F84CEC2-A717-651D-CBE1-FD97CE540BBD}"/>
                </a:ext>
              </a:extLst>
            </p:cNvPr>
            <p:cNvSpPr/>
            <p:nvPr/>
          </p:nvSpPr>
          <p:spPr>
            <a:xfrm>
              <a:off x="799850" y="4293200"/>
              <a:ext cx="30950" cy="32500"/>
            </a:xfrm>
            <a:custGeom>
              <a:avLst/>
              <a:gdLst/>
              <a:ahLst/>
              <a:cxnLst/>
              <a:rect l="l" t="t" r="r" b="b"/>
              <a:pathLst>
                <a:path w="1238" h="1300" extrusionOk="0">
                  <a:moveTo>
                    <a:pt x="737" y="800"/>
                  </a:moveTo>
                  <a:lnTo>
                    <a:pt x="737" y="737"/>
                  </a:lnTo>
                  <a:cubicBezTo>
                    <a:pt x="812" y="662"/>
                    <a:pt x="925" y="750"/>
                    <a:pt x="875" y="850"/>
                  </a:cubicBezTo>
                  <a:cubicBezTo>
                    <a:pt x="637" y="1300"/>
                    <a:pt x="0" y="750"/>
                    <a:pt x="350" y="375"/>
                  </a:cubicBezTo>
                  <a:cubicBezTo>
                    <a:pt x="687" y="0"/>
                    <a:pt x="1237" y="550"/>
                    <a:pt x="850" y="912"/>
                  </a:cubicBezTo>
                  <a:cubicBezTo>
                    <a:pt x="762" y="975"/>
                    <a:pt x="675" y="875"/>
                    <a:pt x="725"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2713;p7">
              <a:extLst>
                <a:ext uri="{FF2B5EF4-FFF2-40B4-BE49-F238E27FC236}">
                  <a16:creationId xmlns:a16="http://schemas.microsoft.com/office/drawing/2014/main" id="{38A05970-FB10-913E-6AED-13AB43EE0E0D}"/>
                </a:ext>
              </a:extLst>
            </p:cNvPr>
            <p:cNvSpPr/>
            <p:nvPr/>
          </p:nvSpPr>
          <p:spPr>
            <a:xfrm>
              <a:off x="848575" y="4298825"/>
              <a:ext cx="5650" cy="9375"/>
            </a:xfrm>
            <a:custGeom>
              <a:avLst/>
              <a:gdLst/>
              <a:ahLst/>
              <a:cxnLst/>
              <a:rect l="l" t="t" r="r" b="b"/>
              <a:pathLst>
                <a:path w="226" h="375" extrusionOk="0">
                  <a:moveTo>
                    <a:pt x="13" y="263"/>
                  </a:moveTo>
                  <a:cubicBezTo>
                    <a:pt x="1" y="188"/>
                    <a:pt x="26" y="113"/>
                    <a:pt x="76" y="63"/>
                  </a:cubicBezTo>
                  <a:cubicBezTo>
                    <a:pt x="113" y="0"/>
                    <a:pt x="226" y="13"/>
                    <a:pt x="226" y="100"/>
                  </a:cubicBezTo>
                  <a:cubicBezTo>
                    <a:pt x="213" y="150"/>
                    <a:pt x="213" y="213"/>
                    <a:pt x="213" y="263"/>
                  </a:cubicBezTo>
                  <a:cubicBezTo>
                    <a:pt x="201" y="375"/>
                    <a:pt x="38" y="375"/>
                    <a:pt x="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2714;p7">
              <a:extLst>
                <a:ext uri="{FF2B5EF4-FFF2-40B4-BE49-F238E27FC236}">
                  <a16:creationId xmlns:a16="http://schemas.microsoft.com/office/drawing/2014/main" id="{2027AE1A-A4B8-4370-E1CA-5618DD5EAE91}"/>
                </a:ext>
              </a:extLst>
            </p:cNvPr>
            <p:cNvSpPr/>
            <p:nvPr/>
          </p:nvSpPr>
          <p:spPr>
            <a:xfrm>
              <a:off x="980725" y="4331300"/>
              <a:ext cx="10025" cy="6900"/>
            </a:xfrm>
            <a:custGeom>
              <a:avLst/>
              <a:gdLst/>
              <a:ahLst/>
              <a:cxnLst/>
              <a:rect l="l" t="t" r="r" b="b"/>
              <a:pathLst>
                <a:path w="401" h="276" extrusionOk="0">
                  <a:moveTo>
                    <a:pt x="88" y="88"/>
                  </a:moveTo>
                  <a:cubicBezTo>
                    <a:pt x="151" y="51"/>
                    <a:pt x="226" y="26"/>
                    <a:pt x="301" y="13"/>
                  </a:cubicBezTo>
                  <a:cubicBezTo>
                    <a:pt x="351" y="1"/>
                    <a:pt x="401" y="63"/>
                    <a:pt x="351" y="113"/>
                  </a:cubicBezTo>
                  <a:cubicBezTo>
                    <a:pt x="301" y="176"/>
                    <a:pt x="226" y="226"/>
                    <a:pt x="151" y="251"/>
                  </a:cubicBezTo>
                  <a:cubicBezTo>
                    <a:pt x="63" y="276"/>
                    <a:pt x="1" y="138"/>
                    <a:pt x="8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2715;p7">
              <a:extLst>
                <a:ext uri="{FF2B5EF4-FFF2-40B4-BE49-F238E27FC236}">
                  <a16:creationId xmlns:a16="http://schemas.microsoft.com/office/drawing/2014/main" id="{8F876A68-E590-B37B-F819-AF19E5177F5B}"/>
                </a:ext>
              </a:extLst>
            </p:cNvPr>
            <p:cNvSpPr/>
            <p:nvPr/>
          </p:nvSpPr>
          <p:spPr>
            <a:xfrm>
              <a:off x="839525" y="4440350"/>
              <a:ext cx="156850" cy="27825"/>
            </a:xfrm>
            <a:custGeom>
              <a:avLst/>
              <a:gdLst/>
              <a:ahLst/>
              <a:cxnLst/>
              <a:rect l="l" t="t" r="r" b="b"/>
              <a:pathLst>
                <a:path w="6274" h="1113" extrusionOk="0">
                  <a:moveTo>
                    <a:pt x="6174" y="1100"/>
                  </a:moveTo>
                  <a:cubicBezTo>
                    <a:pt x="5311" y="1112"/>
                    <a:pt x="4449" y="1025"/>
                    <a:pt x="3612" y="850"/>
                  </a:cubicBezTo>
                  <a:cubicBezTo>
                    <a:pt x="2462" y="625"/>
                    <a:pt x="1337" y="175"/>
                    <a:pt x="163" y="500"/>
                  </a:cubicBezTo>
                  <a:cubicBezTo>
                    <a:pt x="38" y="525"/>
                    <a:pt x="0" y="362"/>
                    <a:pt x="113" y="313"/>
                  </a:cubicBezTo>
                  <a:cubicBezTo>
                    <a:pt x="900" y="0"/>
                    <a:pt x="1625" y="163"/>
                    <a:pt x="2437" y="337"/>
                  </a:cubicBezTo>
                  <a:cubicBezTo>
                    <a:pt x="3674" y="612"/>
                    <a:pt x="4899" y="862"/>
                    <a:pt x="6174" y="925"/>
                  </a:cubicBezTo>
                  <a:cubicBezTo>
                    <a:pt x="6274" y="937"/>
                    <a:pt x="6274" y="1087"/>
                    <a:pt x="6174"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2716;p7">
              <a:extLst>
                <a:ext uri="{FF2B5EF4-FFF2-40B4-BE49-F238E27FC236}">
                  <a16:creationId xmlns:a16="http://schemas.microsoft.com/office/drawing/2014/main" id="{2943EA1E-05E0-46D5-3237-A4DA38A96932}"/>
                </a:ext>
              </a:extLst>
            </p:cNvPr>
            <p:cNvSpPr/>
            <p:nvPr/>
          </p:nvSpPr>
          <p:spPr>
            <a:xfrm>
              <a:off x="817950" y="4437225"/>
              <a:ext cx="33150" cy="31250"/>
            </a:xfrm>
            <a:custGeom>
              <a:avLst/>
              <a:gdLst/>
              <a:ahLst/>
              <a:cxnLst/>
              <a:rect l="l" t="t" r="r" b="b"/>
              <a:pathLst>
                <a:path w="1326" h="1250" extrusionOk="0">
                  <a:moveTo>
                    <a:pt x="876" y="550"/>
                  </a:moveTo>
                  <a:lnTo>
                    <a:pt x="763" y="587"/>
                  </a:lnTo>
                  <a:cubicBezTo>
                    <a:pt x="713" y="512"/>
                    <a:pt x="763" y="413"/>
                    <a:pt x="851" y="425"/>
                  </a:cubicBezTo>
                  <a:cubicBezTo>
                    <a:pt x="1326" y="587"/>
                    <a:pt x="851" y="1250"/>
                    <a:pt x="476" y="1012"/>
                  </a:cubicBezTo>
                  <a:cubicBezTo>
                    <a:pt x="1" y="712"/>
                    <a:pt x="551" y="0"/>
                    <a:pt x="976" y="438"/>
                  </a:cubicBezTo>
                  <a:cubicBezTo>
                    <a:pt x="1038" y="500"/>
                    <a:pt x="963" y="600"/>
                    <a:pt x="876" y="5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2717;p7">
              <a:extLst>
                <a:ext uri="{FF2B5EF4-FFF2-40B4-BE49-F238E27FC236}">
                  <a16:creationId xmlns:a16="http://schemas.microsoft.com/office/drawing/2014/main" id="{2F8FDDD2-1BBB-8553-E8A6-62A35E0B66ED}"/>
                </a:ext>
              </a:extLst>
            </p:cNvPr>
            <p:cNvSpPr/>
            <p:nvPr/>
          </p:nvSpPr>
          <p:spPr>
            <a:xfrm>
              <a:off x="773900" y="4388175"/>
              <a:ext cx="72825" cy="22500"/>
            </a:xfrm>
            <a:custGeom>
              <a:avLst/>
              <a:gdLst/>
              <a:ahLst/>
              <a:cxnLst/>
              <a:rect l="l" t="t" r="r" b="b"/>
              <a:pathLst>
                <a:path w="2913" h="900" extrusionOk="0">
                  <a:moveTo>
                    <a:pt x="2813" y="263"/>
                  </a:moveTo>
                  <a:cubicBezTo>
                    <a:pt x="2500" y="562"/>
                    <a:pt x="2113" y="750"/>
                    <a:pt x="1688" y="800"/>
                  </a:cubicBezTo>
                  <a:cubicBezTo>
                    <a:pt x="1226" y="862"/>
                    <a:pt x="526" y="900"/>
                    <a:pt x="113" y="637"/>
                  </a:cubicBezTo>
                  <a:cubicBezTo>
                    <a:pt x="1" y="575"/>
                    <a:pt x="63" y="413"/>
                    <a:pt x="188" y="438"/>
                  </a:cubicBezTo>
                  <a:cubicBezTo>
                    <a:pt x="976" y="637"/>
                    <a:pt x="2013" y="687"/>
                    <a:pt x="2650" y="100"/>
                  </a:cubicBezTo>
                  <a:cubicBezTo>
                    <a:pt x="2763" y="0"/>
                    <a:pt x="2913" y="163"/>
                    <a:pt x="2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2718;p7">
              <a:extLst>
                <a:ext uri="{FF2B5EF4-FFF2-40B4-BE49-F238E27FC236}">
                  <a16:creationId xmlns:a16="http://schemas.microsoft.com/office/drawing/2014/main" id="{1B4FE2A2-6686-9507-7A35-E2B662E8E5BD}"/>
                </a:ext>
              </a:extLst>
            </p:cNvPr>
            <p:cNvSpPr/>
            <p:nvPr/>
          </p:nvSpPr>
          <p:spPr>
            <a:xfrm>
              <a:off x="774525" y="4381600"/>
              <a:ext cx="70650" cy="23450"/>
            </a:xfrm>
            <a:custGeom>
              <a:avLst/>
              <a:gdLst/>
              <a:ahLst/>
              <a:cxnLst/>
              <a:rect l="l" t="t" r="r" b="b"/>
              <a:pathLst>
                <a:path w="2826" h="938" extrusionOk="0">
                  <a:moveTo>
                    <a:pt x="63" y="738"/>
                  </a:moveTo>
                  <a:cubicBezTo>
                    <a:pt x="588" y="51"/>
                    <a:pt x="2013" y="1"/>
                    <a:pt x="2725" y="376"/>
                  </a:cubicBezTo>
                  <a:cubicBezTo>
                    <a:pt x="2825" y="426"/>
                    <a:pt x="2750" y="563"/>
                    <a:pt x="2650" y="551"/>
                  </a:cubicBezTo>
                  <a:cubicBezTo>
                    <a:pt x="1938" y="438"/>
                    <a:pt x="776" y="176"/>
                    <a:pt x="213" y="850"/>
                  </a:cubicBezTo>
                  <a:cubicBezTo>
                    <a:pt x="151" y="938"/>
                    <a:pt x="1" y="825"/>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2719;p7">
              <a:extLst>
                <a:ext uri="{FF2B5EF4-FFF2-40B4-BE49-F238E27FC236}">
                  <a16:creationId xmlns:a16="http://schemas.microsoft.com/office/drawing/2014/main" id="{460AABCF-2E3D-F1E5-C7E9-EB8A85D4E128}"/>
                </a:ext>
              </a:extLst>
            </p:cNvPr>
            <p:cNvSpPr/>
            <p:nvPr/>
          </p:nvSpPr>
          <p:spPr>
            <a:xfrm>
              <a:off x="927300" y="4396600"/>
              <a:ext cx="17850" cy="55950"/>
            </a:xfrm>
            <a:custGeom>
              <a:avLst/>
              <a:gdLst/>
              <a:ahLst/>
              <a:cxnLst/>
              <a:rect l="l" t="t" r="r" b="b"/>
              <a:pathLst>
                <a:path w="714" h="2238" extrusionOk="0">
                  <a:moveTo>
                    <a:pt x="301" y="2087"/>
                  </a:moveTo>
                  <a:cubicBezTo>
                    <a:pt x="476" y="1450"/>
                    <a:pt x="376" y="775"/>
                    <a:pt x="51" y="213"/>
                  </a:cubicBezTo>
                  <a:cubicBezTo>
                    <a:pt x="1" y="101"/>
                    <a:pt x="163" y="1"/>
                    <a:pt x="238" y="101"/>
                  </a:cubicBezTo>
                  <a:cubicBezTo>
                    <a:pt x="626" y="713"/>
                    <a:pt x="713" y="1450"/>
                    <a:pt x="476" y="2137"/>
                  </a:cubicBezTo>
                  <a:cubicBezTo>
                    <a:pt x="438" y="2237"/>
                    <a:pt x="288" y="2200"/>
                    <a:pt x="301" y="2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2720;p7">
              <a:extLst>
                <a:ext uri="{FF2B5EF4-FFF2-40B4-BE49-F238E27FC236}">
                  <a16:creationId xmlns:a16="http://schemas.microsoft.com/office/drawing/2014/main" id="{69A9E242-6E70-9E5D-802F-ADB129595881}"/>
                </a:ext>
              </a:extLst>
            </p:cNvPr>
            <p:cNvSpPr/>
            <p:nvPr/>
          </p:nvSpPr>
          <p:spPr>
            <a:xfrm>
              <a:off x="922000" y="4396600"/>
              <a:ext cx="15950" cy="54375"/>
            </a:xfrm>
            <a:custGeom>
              <a:avLst/>
              <a:gdLst/>
              <a:ahLst/>
              <a:cxnLst/>
              <a:rect l="l" t="t" r="r" b="b"/>
              <a:pathLst>
                <a:path w="638" h="2175" extrusionOk="0">
                  <a:moveTo>
                    <a:pt x="450" y="188"/>
                  </a:moveTo>
                  <a:cubicBezTo>
                    <a:pt x="313" y="550"/>
                    <a:pt x="275" y="950"/>
                    <a:pt x="338" y="1338"/>
                  </a:cubicBezTo>
                  <a:cubicBezTo>
                    <a:pt x="375" y="1613"/>
                    <a:pt x="525" y="1788"/>
                    <a:pt x="625" y="2038"/>
                  </a:cubicBezTo>
                  <a:cubicBezTo>
                    <a:pt x="638" y="2075"/>
                    <a:pt x="613" y="2112"/>
                    <a:pt x="563" y="2125"/>
                  </a:cubicBezTo>
                  <a:cubicBezTo>
                    <a:pt x="275" y="2175"/>
                    <a:pt x="163" y="1850"/>
                    <a:pt x="113" y="1613"/>
                  </a:cubicBezTo>
                  <a:cubicBezTo>
                    <a:pt x="0" y="1113"/>
                    <a:pt x="38" y="600"/>
                    <a:pt x="238" y="126"/>
                  </a:cubicBezTo>
                  <a:cubicBezTo>
                    <a:pt x="288" y="1"/>
                    <a:pt x="500" y="51"/>
                    <a:pt x="450" y="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2721;p7">
              <a:extLst>
                <a:ext uri="{FF2B5EF4-FFF2-40B4-BE49-F238E27FC236}">
                  <a16:creationId xmlns:a16="http://schemas.microsoft.com/office/drawing/2014/main" id="{D84CE728-6A8C-E459-1787-0A0C60A846C6}"/>
                </a:ext>
              </a:extLst>
            </p:cNvPr>
            <p:cNvSpPr/>
            <p:nvPr/>
          </p:nvSpPr>
          <p:spPr>
            <a:xfrm>
              <a:off x="1194425" y="4364725"/>
              <a:ext cx="82825" cy="26900"/>
            </a:xfrm>
            <a:custGeom>
              <a:avLst/>
              <a:gdLst/>
              <a:ahLst/>
              <a:cxnLst/>
              <a:rect l="l" t="t" r="r" b="b"/>
              <a:pathLst>
                <a:path w="3313" h="1076" extrusionOk="0">
                  <a:moveTo>
                    <a:pt x="3187" y="926"/>
                  </a:moveTo>
                  <a:cubicBezTo>
                    <a:pt x="2175" y="1076"/>
                    <a:pt x="800" y="926"/>
                    <a:pt x="50" y="163"/>
                  </a:cubicBezTo>
                  <a:cubicBezTo>
                    <a:pt x="0" y="113"/>
                    <a:pt x="50" y="1"/>
                    <a:pt x="125" y="26"/>
                  </a:cubicBezTo>
                  <a:cubicBezTo>
                    <a:pt x="600" y="188"/>
                    <a:pt x="1013" y="476"/>
                    <a:pt x="1500" y="601"/>
                  </a:cubicBezTo>
                  <a:cubicBezTo>
                    <a:pt x="2037" y="738"/>
                    <a:pt x="2600" y="776"/>
                    <a:pt x="3150" y="713"/>
                  </a:cubicBezTo>
                  <a:cubicBezTo>
                    <a:pt x="3275" y="701"/>
                    <a:pt x="3312" y="913"/>
                    <a:pt x="3187" y="9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2722;p7">
              <a:extLst>
                <a:ext uri="{FF2B5EF4-FFF2-40B4-BE49-F238E27FC236}">
                  <a16:creationId xmlns:a16="http://schemas.microsoft.com/office/drawing/2014/main" id="{4833F1C6-2927-BFBD-0DFB-F40139ED33D5}"/>
                </a:ext>
              </a:extLst>
            </p:cNvPr>
            <p:cNvSpPr/>
            <p:nvPr/>
          </p:nvSpPr>
          <p:spPr>
            <a:xfrm>
              <a:off x="1194425" y="4355975"/>
              <a:ext cx="100625" cy="30975"/>
            </a:xfrm>
            <a:custGeom>
              <a:avLst/>
              <a:gdLst/>
              <a:ahLst/>
              <a:cxnLst/>
              <a:rect l="l" t="t" r="r" b="b"/>
              <a:pathLst>
                <a:path w="4025" h="1239" extrusionOk="0">
                  <a:moveTo>
                    <a:pt x="138" y="238"/>
                  </a:moveTo>
                  <a:cubicBezTo>
                    <a:pt x="763" y="126"/>
                    <a:pt x="1413" y="1"/>
                    <a:pt x="2050" y="101"/>
                  </a:cubicBezTo>
                  <a:cubicBezTo>
                    <a:pt x="2737" y="201"/>
                    <a:pt x="3312" y="551"/>
                    <a:pt x="3887" y="926"/>
                  </a:cubicBezTo>
                  <a:cubicBezTo>
                    <a:pt x="4024" y="1013"/>
                    <a:pt x="3899" y="1238"/>
                    <a:pt x="3749" y="1151"/>
                  </a:cubicBezTo>
                  <a:cubicBezTo>
                    <a:pt x="3287" y="838"/>
                    <a:pt x="2800" y="526"/>
                    <a:pt x="2237" y="388"/>
                  </a:cubicBezTo>
                  <a:cubicBezTo>
                    <a:pt x="1575" y="226"/>
                    <a:pt x="863" y="338"/>
                    <a:pt x="200" y="451"/>
                  </a:cubicBezTo>
                  <a:cubicBezTo>
                    <a:pt x="63" y="463"/>
                    <a:pt x="0" y="263"/>
                    <a:pt x="138"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2723;p7">
              <a:extLst>
                <a:ext uri="{FF2B5EF4-FFF2-40B4-BE49-F238E27FC236}">
                  <a16:creationId xmlns:a16="http://schemas.microsoft.com/office/drawing/2014/main" id="{A6826208-6176-43DA-8D17-C540D9F86038}"/>
                </a:ext>
              </a:extLst>
            </p:cNvPr>
            <p:cNvSpPr/>
            <p:nvPr/>
          </p:nvSpPr>
          <p:spPr>
            <a:xfrm>
              <a:off x="593025" y="3689900"/>
              <a:ext cx="199650" cy="551150"/>
            </a:xfrm>
            <a:custGeom>
              <a:avLst/>
              <a:gdLst/>
              <a:ahLst/>
              <a:cxnLst/>
              <a:rect l="l" t="t" r="r" b="b"/>
              <a:pathLst>
                <a:path w="7986" h="22046" extrusionOk="0">
                  <a:moveTo>
                    <a:pt x="3487" y="88"/>
                  </a:moveTo>
                  <a:cubicBezTo>
                    <a:pt x="4799" y="1426"/>
                    <a:pt x="5286" y="2938"/>
                    <a:pt x="5074" y="4837"/>
                  </a:cubicBezTo>
                  <a:cubicBezTo>
                    <a:pt x="4899" y="6237"/>
                    <a:pt x="4287" y="7487"/>
                    <a:pt x="3749" y="8761"/>
                  </a:cubicBezTo>
                  <a:cubicBezTo>
                    <a:pt x="1875" y="13235"/>
                    <a:pt x="0" y="21470"/>
                    <a:pt x="7773" y="21808"/>
                  </a:cubicBezTo>
                  <a:cubicBezTo>
                    <a:pt x="7861" y="21808"/>
                    <a:pt x="7861" y="21933"/>
                    <a:pt x="7773" y="21945"/>
                  </a:cubicBezTo>
                  <a:cubicBezTo>
                    <a:pt x="4737" y="22045"/>
                    <a:pt x="2400" y="20071"/>
                    <a:pt x="1700" y="17084"/>
                  </a:cubicBezTo>
                  <a:cubicBezTo>
                    <a:pt x="388" y="11435"/>
                    <a:pt x="7986" y="5012"/>
                    <a:pt x="3349" y="213"/>
                  </a:cubicBezTo>
                  <a:cubicBezTo>
                    <a:pt x="3274" y="138"/>
                    <a:pt x="3399" y="1"/>
                    <a:pt x="34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2724;p7">
              <a:extLst>
                <a:ext uri="{FF2B5EF4-FFF2-40B4-BE49-F238E27FC236}">
                  <a16:creationId xmlns:a16="http://schemas.microsoft.com/office/drawing/2014/main" id="{A43137B7-B374-4B72-8E19-0C62E3FEDFE6}"/>
                </a:ext>
              </a:extLst>
            </p:cNvPr>
            <p:cNvSpPr/>
            <p:nvPr/>
          </p:nvSpPr>
          <p:spPr>
            <a:xfrm>
              <a:off x="770150" y="4055125"/>
              <a:ext cx="121575" cy="180925"/>
            </a:xfrm>
            <a:custGeom>
              <a:avLst/>
              <a:gdLst/>
              <a:ahLst/>
              <a:cxnLst/>
              <a:rect l="l" t="t" r="r" b="b"/>
              <a:pathLst>
                <a:path w="4863" h="7237" extrusionOk="0">
                  <a:moveTo>
                    <a:pt x="1688" y="7036"/>
                  </a:moveTo>
                  <a:cubicBezTo>
                    <a:pt x="3413" y="6911"/>
                    <a:pt x="4425" y="4949"/>
                    <a:pt x="4225" y="3400"/>
                  </a:cubicBezTo>
                  <a:cubicBezTo>
                    <a:pt x="4025" y="1775"/>
                    <a:pt x="1725" y="113"/>
                    <a:pt x="201" y="1513"/>
                  </a:cubicBezTo>
                  <a:cubicBezTo>
                    <a:pt x="126" y="1588"/>
                    <a:pt x="1" y="1463"/>
                    <a:pt x="88" y="1388"/>
                  </a:cubicBezTo>
                  <a:cubicBezTo>
                    <a:pt x="1338" y="1"/>
                    <a:pt x="3875" y="1313"/>
                    <a:pt x="4325" y="2825"/>
                  </a:cubicBezTo>
                  <a:cubicBezTo>
                    <a:pt x="4862" y="4637"/>
                    <a:pt x="3700" y="7086"/>
                    <a:pt x="1688" y="7224"/>
                  </a:cubicBezTo>
                  <a:cubicBezTo>
                    <a:pt x="1563" y="7236"/>
                    <a:pt x="1563" y="7049"/>
                    <a:pt x="1688" y="70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2725;p7">
              <a:extLst>
                <a:ext uri="{FF2B5EF4-FFF2-40B4-BE49-F238E27FC236}">
                  <a16:creationId xmlns:a16="http://schemas.microsoft.com/office/drawing/2014/main" id="{BF13374E-5BF0-FC28-C5F4-C0088466551F}"/>
                </a:ext>
              </a:extLst>
            </p:cNvPr>
            <p:cNvSpPr/>
            <p:nvPr/>
          </p:nvSpPr>
          <p:spPr>
            <a:xfrm>
              <a:off x="748600" y="4108250"/>
              <a:ext cx="77200" cy="73425"/>
            </a:xfrm>
            <a:custGeom>
              <a:avLst/>
              <a:gdLst/>
              <a:ahLst/>
              <a:cxnLst/>
              <a:rect l="l" t="t" r="r" b="b"/>
              <a:pathLst>
                <a:path w="3088" h="2937" extrusionOk="0">
                  <a:moveTo>
                    <a:pt x="625" y="163"/>
                  </a:moveTo>
                  <a:cubicBezTo>
                    <a:pt x="251" y="900"/>
                    <a:pt x="476" y="1800"/>
                    <a:pt x="1163" y="2274"/>
                  </a:cubicBezTo>
                  <a:cubicBezTo>
                    <a:pt x="1913" y="2749"/>
                    <a:pt x="2750" y="2237"/>
                    <a:pt x="2887" y="1425"/>
                  </a:cubicBezTo>
                  <a:cubicBezTo>
                    <a:pt x="2900" y="1325"/>
                    <a:pt x="3087" y="1337"/>
                    <a:pt x="3075" y="1450"/>
                  </a:cubicBezTo>
                  <a:cubicBezTo>
                    <a:pt x="3000" y="2324"/>
                    <a:pt x="2075" y="2937"/>
                    <a:pt x="1250" y="2549"/>
                  </a:cubicBezTo>
                  <a:cubicBezTo>
                    <a:pt x="351" y="2137"/>
                    <a:pt x="1" y="912"/>
                    <a:pt x="501" y="75"/>
                  </a:cubicBezTo>
                  <a:cubicBezTo>
                    <a:pt x="550" y="0"/>
                    <a:pt x="663" y="75"/>
                    <a:pt x="625"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2726;p7">
              <a:extLst>
                <a:ext uri="{FF2B5EF4-FFF2-40B4-BE49-F238E27FC236}">
                  <a16:creationId xmlns:a16="http://schemas.microsoft.com/office/drawing/2014/main" id="{7887CA43-55F5-04CA-7ADD-76E34D95439E}"/>
                </a:ext>
              </a:extLst>
            </p:cNvPr>
            <p:cNvSpPr/>
            <p:nvPr/>
          </p:nvSpPr>
          <p:spPr>
            <a:xfrm>
              <a:off x="819525" y="4135100"/>
              <a:ext cx="325" cy="350"/>
            </a:xfrm>
            <a:custGeom>
              <a:avLst/>
              <a:gdLst/>
              <a:ahLst/>
              <a:cxnLst/>
              <a:rect l="l" t="t" r="r" b="b"/>
              <a:pathLst>
                <a:path w="13" h="14" extrusionOk="0">
                  <a:moveTo>
                    <a:pt x="13" y="1"/>
                  </a:moveTo>
                  <a:lnTo>
                    <a:pt x="13" y="13"/>
                  </a:lnTo>
                  <a:cubicBezTo>
                    <a:pt x="13" y="13"/>
                    <a:pt x="0" y="1"/>
                    <a:pt x="1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2727;p7">
              <a:extLst>
                <a:ext uri="{FF2B5EF4-FFF2-40B4-BE49-F238E27FC236}">
                  <a16:creationId xmlns:a16="http://schemas.microsoft.com/office/drawing/2014/main" id="{2EF10E22-0800-3C54-8DBD-67F85E6923C1}"/>
                </a:ext>
              </a:extLst>
            </p:cNvPr>
            <p:cNvSpPr/>
            <p:nvPr/>
          </p:nvSpPr>
          <p:spPr>
            <a:xfrm>
              <a:off x="641450" y="4121350"/>
              <a:ext cx="103750" cy="206550"/>
            </a:xfrm>
            <a:custGeom>
              <a:avLst/>
              <a:gdLst/>
              <a:ahLst/>
              <a:cxnLst/>
              <a:rect l="l" t="t" r="r" b="b"/>
              <a:pathLst>
                <a:path w="4150" h="8262" extrusionOk="0">
                  <a:moveTo>
                    <a:pt x="163" y="101"/>
                  </a:moveTo>
                  <a:cubicBezTo>
                    <a:pt x="450" y="1288"/>
                    <a:pt x="975" y="2400"/>
                    <a:pt x="1712" y="3375"/>
                  </a:cubicBezTo>
                  <a:cubicBezTo>
                    <a:pt x="2237" y="4087"/>
                    <a:pt x="2937" y="4737"/>
                    <a:pt x="3299" y="5562"/>
                  </a:cubicBezTo>
                  <a:cubicBezTo>
                    <a:pt x="3699" y="6474"/>
                    <a:pt x="3699" y="7436"/>
                    <a:pt x="3012" y="8199"/>
                  </a:cubicBezTo>
                  <a:cubicBezTo>
                    <a:pt x="2949" y="8261"/>
                    <a:pt x="2825" y="8174"/>
                    <a:pt x="2875" y="8086"/>
                  </a:cubicBezTo>
                  <a:cubicBezTo>
                    <a:pt x="4149" y="6212"/>
                    <a:pt x="2387" y="4725"/>
                    <a:pt x="1375" y="3275"/>
                  </a:cubicBezTo>
                  <a:cubicBezTo>
                    <a:pt x="725" y="2325"/>
                    <a:pt x="263" y="1263"/>
                    <a:pt x="13" y="138"/>
                  </a:cubicBezTo>
                  <a:cubicBezTo>
                    <a:pt x="0" y="38"/>
                    <a:pt x="138" y="1"/>
                    <a:pt x="1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2728;p7">
              <a:extLst>
                <a:ext uri="{FF2B5EF4-FFF2-40B4-BE49-F238E27FC236}">
                  <a16:creationId xmlns:a16="http://schemas.microsoft.com/office/drawing/2014/main" id="{5E959C2A-0586-28AB-1DF9-B8AF53FE519B}"/>
                </a:ext>
              </a:extLst>
            </p:cNvPr>
            <p:cNvSpPr/>
            <p:nvPr/>
          </p:nvSpPr>
          <p:spPr>
            <a:xfrm>
              <a:off x="646450" y="3978900"/>
              <a:ext cx="81250" cy="88750"/>
            </a:xfrm>
            <a:custGeom>
              <a:avLst/>
              <a:gdLst/>
              <a:ahLst/>
              <a:cxnLst/>
              <a:rect l="l" t="t" r="r" b="b"/>
              <a:pathLst>
                <a:path w="3250" h="3550" extrusionOk="0">
                  <a:moveTo>
                    <a:pt x="488" y="163"/>
                  </a:moveTo>
                  <a:cubicBezTo>
                    <a:pt x="263" y="1138"/>
                    <a:pt x="163" y="2500"/>
                    <a:pt x="1175" y="3112"/>
                  </a:cubicBezTo>
                  <a:cubicBezTo>
                    <a:pt x="1650" y="3375"/>
                    <a:pt x="2237" y="3287"/>
                    <a:pt x="2625" y="2900"/>
                  </a:cubicBezTo>
                  <a:cubicBezTo>
                    <a:pt x="2924" y="2575"/>
                    <a:pt x="3249" y="1250"/>
                    <a:pt x="2475" y="1163"/>
                  </a:cubicBezTo>
                  <a:cubicBezTo>
                    <a:pt x="2387" y="1163"/>
                    <a:pt x="2387" y="1025"/>
                    <a:pt x="2475" y="1038"/>
                  </a:cubicBezTo>
                  <a:cubicBezTo>
                    <a:pt x="3012" y="1088"/>
                    <a:pt x="3187" y="1762"/>
                    <a:pt x="3137" y="2237"/>
                  </a:cubicBezTo>
                  <a:cubicBezTo>
                    <a:pt x="3062" y="2850"/>
                    <a:pt x="2587" y="3350"/>
                    <a:pt x="1975" y="3450"/>
                  </a:cubicBezTo>
                  <a:cubicBezTo>
                    <a:pt x="1325" y="3550"/>
                    <a:pt x="813" y="3187"/>
                    <a:pt x="488" y="2650"/>
                  </a:cubicBezTo>
                  <a:cubicBezTo>
                    <a:pt x="0" y="1850"/>
                    <a:pt x="113" y="988"/>
                    <a:pt x="313" y="113"/>
                  </a:cubicBezTo>
                  <a:cubicBezTo>
                    <a:pt x="338" y="0"/>
                    <a:pt x="513" y="50"/>
                    <a:pt x="488" y="1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2729;p7">
              <a:extLst>
                <a:ext uri="{FF2B5EF4-FFF2-40B4-BE49-F238E27FC236}">
                  <a16:creationId xmlns:a16="http://schemas.microsoft.com/office/drawing/2014/main" id="{20E039EB-8EDC-FC8C-CE31-AFAA82720225}"/>
                </a:ext>
              </a:extLst>
            </p:cNvPr>
            <p:cNvSpPr/>
            <p:nvPr/>
          </p:nvSpPr>
          <p:spPr>
            <a:xfrm>
              <a:off x="672675" y="3923300"/>
              <a:ext cx="43775" cy="33450"/>
            </a:xfrm>
            <a:custGeom>
              <a:avLst/>
              <a:gdLst/>
              <a:ahLst/>
              <a:cxnLst/>
              <a:rect l="l" t="t" r="r" b="b"/>
              <a:pathLst>
                <a:path w="1751" h="1338" extrusionOk="0">
                  <a:moveTo>
                    <a:pt x="351" y="150"/>
                  </a:moveTo>
                  <a:cubicBezTo>
                    <a:pt x="263" y="462"/>
                    <a:pt x="301" y="787"/>
                    <a:pt x="613" y="962"/>
                  </a:cubicBezTo>
                  <a:cubicBezTo>
                    <a:pt x="813" y="1137"/>
                    <a:pt x="1026" y="1087"/>
                    <a:pt x="1263" y="800"/>
                  </a:cubicBezTo>
                  <a:cubicBezTo>
                    <a:pt x="1301" y="675"/>
                    <a:pt x="1288" y="537"/>
                    <a:pt x="1213" y="425"/>
                  </a:cubicBezTo>
                  <a:cubicBezTo>
                    <a:pt x="1101" y="350"/>
                    <a:pt x="1201" y="175"/>
                    <a:pt x="1326" y="250"/>
                  </a:cubicBezTo>
                  <a:cubicBezTo>
                    <a:pt x="1750" y="512"/>
                    <a:pt x="1413" y="1212"/>
                    <a:pt x="976" y="1262"/>
                  </a:cubicBezTo>
                  <a:cubicBezTo>
                    <a:pt x="326" y="1337"/>
                    <a:pt x="1" y="637"/>
                    <a:pt x="201" y="100"/>
                  </a:cubicBezTo>
                  <a:cubicBezTo>
                    <a:pt x="226" y="0"/>
                    <a:pt x="376" y="38"/>
                    <a:pt x="351"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2730;p7">
              <a:extLst>
                <a:ext uri="{FF2B5EF4-FFF2-40B4-BE49-F238E27FC236}">
                  <a16:creationId xmlns:a16="http://schemas.microsoft.com/office/drawing/2014/main" id="{688AEFDC-7579-6D82-52D4-4D52F53CDF51}"/>
                </a:ext>
              </a:extLst>
            </p:cNvPr>
            <p:cNvSpPr/>
            <p:nvPr/>
          </p:nvSpPr>
          <p:spPr>
            <a:xfrm>
              <a:off x="692375" y="4315375"/>
              <a:ext cx="32200" cy="31900"/>
            </a:xfrm>
            <a:custGeom>
              <a:avLst/>
              <a:gdLst/>
              <a:ahLst/>
              <a:cxnLst/>
              <a:rect l="l" t="t" r="r" b="b"/>
              <a:pathLst>
                <a:path w="1288" h="1276" extrusionOk="0">
                  <a:moveTo>
                    <a:pt x="838" y="463"/>
                  </a:moveTo>
                  <a:lnTo>
                    <a:pt x="838" y="463"/>
                  </a:lnTo>
                  <a:cubicBezTo>
                    <a:pt x="825" y="375"/>
                    <a:pt x="937" y="325"/>
                    <a:pt x="987" y="388"/>
                  </a:cubicBezTo>
                  <a:cubicBezTo>
                    <a:pt x="1287" y="800"/>
                    <a:pt x="663" y="1275"/>
                    <a:pt x="338" y="863"/>
                  </a:cubicBezTo>
                  <a:cubicBezTo>
                    <a:pt x="0" y="438"/>
                    <a:pt x="575" y="0"/>
                    <a:pt x="937" y="325"/>
                  </a:cubicBezTo>
                  <a:cubicBezTo>
                    <a:pt x="1012" y="388"/>
                    <a:pt x="912" y="488"/>
                    <a:pt x="838" y="4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2731;p7">
              <a:extLst>
                <a:ext uri="{FF2B5EF4-FFF2-40B4-BE49-F238E27FC236}">
                  <a16:creationId xmlns:a16="http://schemas.microsoft.com/office/drawing/2014/main" id="{9706AEB8-68C6-42F3-0194-EE33C6D68B33}"/>
                </a:ext>
              </a:extLst>
            </p:cNvPr>
            <p:cNvSpPr/>
            <p:nvPr/>
          </p:nvSpPr>
          <p:spPr>
            <a:xfrm>
              <a:off x="675500" y="4193850"/>
              <a:ext cx="113125" cy="77500"/>
            </a:xfrm>
            <a:custGeom>
              <a:avLst/>
              <a:gdLst/>
              <a:ahLst/>
              <a:cxnLst/>
              <a:rect l="l" t="t" r="r" b="b"/>
              <a:pathLst>
                <a:path w="4525" h="3100" extrusionOk="0">
                  <a:moveTo>
                    <a:pt x="150" y="50"/>
                  </a:moveTo>
                  <a:cubicBezTo>
                    <a:pt x="1338" y="1412"/>
                    <a:pt x="2825" y="2175"/>
                    <a:pt x="4437" y="2924"/>
                  </a:cubicBezTo>
                  <a:cubicBezTo>
                    <a:pt x="4524" y="2962"/>
                    <a:pt x="4462" y="3099"/>
                    <a:pt x="4374" y="3074"/>
                  </a:cubicBezTo>
                  <a:cubicBezTo>
                    <a:pt x="2675" y="2562"/>
                    <a:pt x="1163" y="1550"/>
                    <a:pt x="63" y="150"/>
                  </a:cubicBezTo>
                  <a:cubicBezTo>
                    <a:pt x="0" y="88"/>
                    <a:pt x="100" y="0"/>
                    <a:pt x="1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2732;p7">
              <a:extLst>
                <a:ext uri="{FF2B5EF4-FFF2-40B4-BE49-F238E27FC236}">
                  <a16:creationId xmlns:a16="http://schemas.microsoft.com/office/drawing/2014/main" id="{95D3EB95-8DBB-C764-88BB-FD95C0FADFAA}"/>
                </a:ext>
              </a:extLst>
            </p:cNvPr>
            <p:cNvSpPr/>
            <p:nvPr/>
          </p:nvSpPr>
          <p:spPr>
            <a:xfrm>
              <a:off x="776725" y="4256950"/>
              <a:ext cx="32525" cy="30950"/>
            </a:xfrm>
            <a:custGeom>
              <a:avLst/>
              <a:gdLst/>
              <a:ahLst/>
              <a:cxnLst/>
              <a:rect l="l" t="t" r="r" b="b"/>
              <a:pathLst>
                <a:path w="1301" h="1238" extrusionOk="0">
                  <a:moveTo>
                    <a:pt x="388" y="388"/>
                  </a:moveTo>
                  <a:cubicBezTo>
                    <a:pt x="750" y="1"/>
                    <a:pt x="1300" y="538"/>
                    <a:pt x="925" y="888"/>
                  </a:cubicBezTo>
                  <a:cubicBezTo>
                    <a:pt x="550" y="1238"/>
                    <a:pt x="0" y="600"/>
                    <a:pt x="450" y="350"/>
                  </a:cubicBezTo>
                  <a:cubicBezTo>
                    <a:pt x="550" y="313"/>
                    <a:pt x="638" y="425"/>
                    <a:pt x="563" y="500"/>
                  </a:cubicBezTo>
                  <a:lnTo>
                    <a:pt x="500" y="500"/>
                  </a:lnTo>
                  <a:cubicBezTo>
                    <a:pt x="425" y="563"/>
                    <a:pt x="325" y="463"/>
                    <a:pt x="388"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2733;p7">
              <a:extLst>
                <a:ext uri="{FF2B5EF4-FFF2-40B4-BE49-F238E27FC236}">
                  <a16:creationId xmlns:a16="http://schemas.microsoft.com/office/drawing/2014/main" id="{862E21A5-6128-3E10-EDE2-F08039E7C76B}"/>
                </a:ext>
              </a:extLst>
            </p:cNvPr>
            <p:cNvSpPr/>
            <p:nvPr/>
          </p:nvSpPr>
          <p:spPr>
            <a:xfrm>
              <a:off x="793900" y="4233200"/>
              <a:ext cx="9725" cy="5975"/>
            </a:xfrm>
            <a:custGeom>
              <a:avLst/>
              <a:gdLst/>
              <a:ahLst/>
              <a:cxnLst/>
              <a:rect l="l" t="t" r="r" b="b"/>
              <a:pathLst>
                <a:path w="389" h="239" extrusionOk="0">
                  <a:moveTo>
                    <a:pt x="126" y="26"/>
                  </a:moveTo>
                  <a:cubicBezTo>
                    <a:pt x="176" y="26"/>
                    <a:pt x="238" y="13"/>
                    <a:pt x="288" y="13"/>
                  </a:cubicBezTo>
                  <a:cubicBezTo>
                    <a:pt x="376" y="1"/>
                    <a:pt x="388" y="113"/>
                    <a:pt x="338" y="163"/>
                  </a:cubicBezTo>
                  <a:cubicBezTo>
                    <a:pt x="276" y="213"/>
                    <a:pt x="201" y="238"/>
                    <a:pt x="126" y="226"/>
                  </a:cubicBezTo>
                  <a:cubicBezTo>
                    <a:pt x="1" y="226"/>
                    <a:pt x="1" y="26"/>
                    <a:pt x="126"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2734;p7">
              <a:extLst>
                <a:ext uri="{FF2B5EF4-FFF2-40B4-BE49-F238E27FC236}">
                  <a16:creationId xmlns:a16="http://schemas.microsoft.com/office/drawing/2014/main" id="{71E9FB65-9919-5D3D-DDA7-F5263625779E}"/>
                </a:ext>
              </a:extLst>
            </p:cNvPr>
            <p:cNvSpPr/>
            <p:nvPr/>
          </p:nvSpPr>
          <p:spPr>
            <a:xfrm>
              <a:off x="764225" y="4097000"/>
              <a:ext cx="6900" cy="10025"/>
            </a:xfrm>
            <a:custGeom>
              <a:avLst/>
              <a:gdLst/>
              <a:ahLst/>
              <a:cxnLst/>
              <a:rect l="l" t="t" r="r" b="b"/>
              <a:pathLst>
                <a:path w="276" h="401" extrusionOk="0">
                  <a:moveTo>
                    <a:pt x="25" y="250"/>
                  </a:moveTo>
                  <a:cubicBezTo>
                    <a:pt x="50" y="163"/>
                    <a:pt x="100" y="88"/>
                    <a:pt x="163" y="38"/>
                  </a:cubicBezTo>
                  <a:cubicBezTo>
                    <a:pt x="213" y="0"/>
                    <a:pt x="275" y="38"/>
                    <a:pt x="263" y="100"/>
                  </a:cubicBezTo>
                  <a:cubicBezTo>
                    <a:pt x="250" y="175"/>
                    <a:pt x="225" y="250"/>
                    <a:pt x="188" y="313"/>
                  </a:cubicBezTo>
                  <a:cubicBezTo>
                    <a:pt x="138" y="400"/>
                    <a:pt x="0" y="338"/>
                    <a:pt x="25"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2735;p7">
              <a:extLst>
                <a:ext uri="{FF2B5EF4-FFF2-40B4-BE49-F238E27FC236}">
                  <a16:creationId xmlns:a16="http://schemas.microsoft.com/office/drawing/2014/main" id="{5EE2BD28-5299-B12A-144B-B8ECE232AC41}"/>
                </a:ext>
              </a:extLst>
            </p:cNvPr>
            <p:cNvSpPr/>
            <p:nvPr/>
          </p:nvSpPr>
          <p:spPr>
            <a:xfrm>
              <a:off x="634250" y="4091375"/>
              <a:ext cx="27850" cy="156850"/>
            </a:xfrm>
            <a:custGeom>
              <a:avLst/>
              <a:gdLst/>
              <a:ahLst/>
              <a:cxnLst/>
              <a:rect l="l" t="t" r="r" b="b"/>
              <a:pathLst>
                <a:path w="1114" h="6274" extrusionOk="0">
                  <a:moveTo>
                    <a:pt x="188" y="100"/>
                  </a:moveTo>
                  <a:cubicBezTo>
                    <a:pt x="251" y="1375"/>
                    <a:pt x="501" y="2600"/>
                    <a:pt x="776" y="3837"/>
                  </a:cubicBezTo>
                  <a:cubicBezTo>
                    <a:pt x="963" y="4649"/>
                    <a:pt x="1113" y="5361"/>
                    <a:pt x="801" y="6161"/>
                  </a:cubicBezTo>
                  <a:cubicBezTo>
                    <a:pt x="751" y="6274"/>
                    <a:pt x="588" y="6236"/>
                    <a:pt x="613" y="6111"/>
                  </a:cubicBezTo>
                  <a:cubicBezTo>
                    <a:pt x="926" y="4936"/>
                    <a:pt x="488" y="3812"/>
                    <a:pt x="263" y="2650"/>
                  </a:cubicBezTo>
                  <a:cubicBezTo>
                    <a:pt x="88" y="1812"/>
                    <a:pt x="1" y="963"/>
                    <a:pt x="13" y="100"/>
                  </a:cubicBezTo>
                  <a:cubicBezTo>
                    <a:pt x="26" y="0"/>
                    <a:pt x="176" y="0"/>
                    <a:pt x="18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2736;p7">
              <a:extLst>
                <a:ext uri="{FF2B5EF4-FFF2-40B4-BE49-F238E27FC236}">
                  <a16:creationId xmlns:a16="http://schemas.microsoft.com/office/drawing/2014/main" id="{4EFAE382-5889-588E-1603-FF4B1661CA23}"/>
                </a:ext>
              </a:extLst>
            </p:cNvPr>
            <p:cNvSpPr/>
            <p:nvPr/>
          </p:nvSpPr>
          <p:spPr>
            <a:xfrm>
              <a:off x="634250" y="4236325"/>
              <a:ext cx="31275" cy="33150"/>
            </a:xfrm>
            <a:custGeom>
              <a:avLst/>
              <a:gdLst/>
              <a:ahLst/>
              <a:cxnLst/>
              <a:rect l="l" t="t" r="r" b="b"/>
              <a:pathLst>
                <a:path w="1251" h="1326" extrusionOk="0">
                  <a:moveTo>
                    <a:pt x="813" y="351"/>
                  </a:moveTo>
                  <a:cubicBezTo>
                    <a:pt x="1251" y="776"/>
                    <a:pt x="526" y="1325"/>
                    <a:pt x="238" y="851"/>
                  </a:cubicBezTo>
                  <a:cubicBezTo>
                    <a:pt x="1" y="476"/>
                    <a:pt x="663" y="1"/>
                    <a:pt x="813" y="476"/>
                  </a:cubicBezTo>
                  <a:cubicBezTo>
                    <a:pt x="826" y="563"/>
                    <a:pt x="726" y="626"/>
                    <a:pt x="663" y="563"/>
                  </a:cubicBezTo>
                  <a:lnTo>
                    <a:pt x="688" y="451"/>
                  </a:lnTo>
                  <a:cubicBezTo>
                    <a:pt x="638" y="363"/>
                    <a:pt x="751" y="276"/>
                    <a:pt x="813" y="3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2737;p7">
              <a:extLst>
                <a:ext uri="{FF2B5EF4-FFF2-40B4-BE49-F238E27FC236}">
                  <a16:creationId xmlns:a16="http://schemas.microsoft.com/office/drawing/2014/main" id="{D493329F-63FD-67AE-AE01-4FEB49CDE850}"/>
                </a:ext>
              </a:extLst>
            </p:cNvPr>
            <p:cNvSpPr/>
            <p:nvPr/>
          </p:nvSpPr>
          <p:spPr>
            <a:xfrm>
              <a:off x="691750" y="4241025"/>
              <a:ext cx="22525" cy="72800"/>
            </a:xfrm>
            <a:custGeom>
              <a:avLst/>
              <a:gdLst/>
              <a:ahLst/>
              <a:cxnLst/>
              <a:rect l="l" t="t" r="r" b="b"/>
              <a:pathLst>
                <a:path w="901" h="2912" extrusionOk="0">
                  <a:moveTo>
                    <a:pt x="800" y="263"/>
                  </a:moveTo>
                  <a:cubicBezTo>
                    <a:pt x="213" y="900"/>
                    <a:pt x="263" y="1937"/>
                    <a:pt x="463" y="2724"/>
                  </a:cubicBezTo>
                  <a:cubicBezTo>
                    <a:pt x="488" y="2837"/>
                    <a:pt x="325" y="2912"/>
                    <a:pt x="263" y="2812"/>
                  </a:cubicBezTo>
                  <a:cubicBezTo>
                    <a:pt x="0" y="2387"/>
                    <a:pt x="38" y="1687"/>
                    <a:pt x="100" y="1225"/>
                  </a:cubicBezTo>
                  <a:cubicBezTo>
                    <a:pt x="150" y="800"/>
                    <a:pt x="350" y="413"/>
                    <a:pt x="638" y="100"/>
                  </a:cubicBezTo>
                  <a:cubicBezTo>
                    <a:pt x="750" y="0"/>
                    <a:pt x="900" y="163"/>
                    <a:pt x="800"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2738;p7">
              <a:extLst>
                <a:ext uri="{FF2B5EF4-FFF2-40B4-BE49-F238E27FC236}">
                  <a16:creationId xmlns:a16="http://schemas.microsoft.com/office/drawing/2014/main" id="{10202F58-9E28-589E-5756-9FA65E8EE32C}"/>
                </a:ext>
              </a:extLst>
            </p:cNvPr>
            <p:cNvSpPr/>
            <p:nvPr/>
          </p:nvSpPr>
          <p:spPr>
            <a:xfrm>
              <a:off x="697675" y="4242575"/>
              <a:ext cx="23450" cy="70625"/>
            </a:xfrm>
            <a:custGeom>
              <a:avLst/>
              <a:gdLst/>
              <a:ahLst/>
              <a:cxnLst/>
              <a:rect l="l" t="t" r="r" b="b"/>
              <a:pathLst>
                <a:path w="938" h="2825" extrusionOk="0">
                  <a:moveTo>
                    <a:pt x="76" y="2612"/>
                  </a:moveTo>
                  <a:cubicBezTo>
                    <a:pt x="763" y="2063"/>
                    <a:pt x="501" y="888"/>
                    <a:pt x="388" y="176"/>
                  </a:cubicBezTo>
                  <a:cubicBezTo>
                    <a:pt x="376" y="76"/>
                    <a:pt x="501" y="1"/>
                    <a:pt x="563" y="101"/>
                  </a:cubicBezTo>
                  <a:cubicBezTo>
                    <a:pt x="938" y="800"/>
                    <a:pt x="875" y="2238"/>
                    <a:pt x="188" y="2750"/>
                  </a:cubicBezTo>
                  <a:cubicBezTo>
                    <a:pt x="113" y="2825"/>
                    <a:pt x="1" y="2675"/>
                    <a:pt x="76" y="26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2739;p7">
              <a:extLst>
                <a:ext uri="{FF2B5EF4-FFF2-40B4-BE49-F238E27FC236}">
                  <a16:creationId xmlns:a16="http://schemas.microsoft.com/office/drawing/2014/main" id="{82F348A5-42D8-1842-CA86-FF52B807C7B5}"/>
                </a:ext>
              </a:extLst>
            </p:cNvPr>
            <p:cNvSpPr/>
            <p:nvPr/>
          </p:nvSpPr>
          <p:spPr>
            <a:xfrm>
              <a:off x="649250" y="4142600"/>
              <a:ext cx="56900" cy="18150"/>
            </a:xfrm>
            <a:custGeom>
              <a:avLst/>
              <a:gdLst/>
              <a:ahLst/>
              <a:cxnLst/>
              <a:rect l="l" t="t" r="r" b="b"/>
              <a:pathLst>
                <a:path w="2276" h="726" extrusionOk="0">
                  <a:moveTo>
                    <a:pt x="126" y="238"/>
                  </a:moveTo>
                  <a:cubicBezTo>
                    <a:pt x="800" y="1"/>
                    <a:pt x="1550" y="88"/>
                    <a:pt x="2163" y="476"/>
                  </a:cubicBezTo>
                  <a:cubicBezTo>
                    <a:pt x="2275" y="538"/>
                    <a:pt x="2175" y="726"/>
                    <a:pt x="2050" y="663"/>
                  </a:cubicBezTo>
                  <a:cubicBezTo>
                    <a:pt x="1475" y="326"/>
                    <a:pt x="800" y="238"/>
                    <a:pt x="176" y="413"/>
                  </a:cubicBezTo>
                  <a:cubicBezTo>
                    <a:pt x="51" y="438"/>
                    <a:pt x="1" y="263"/>
                    <a:pt x="126"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2740;p7">
              <a:extLst>
                <a:ext uri="{FF2B5EF4-FFF2-40B4-BE49-F238E27FC236}">
                  <a16:creationId xmlns:a16="http://schemas.microsoft.com/office/drawing/2014/main" id="{209930E4-FA44-AD1D-6FEA-A860117EDC4D}"/>
                </a:ext>
              </a:extLst>
            </p:cNvPr>
            <p:cNvSpPr/>
            <p:nvPr/>
          </p:nvSpPr>
          <p:spPr>
            <a:xfrm>
              <a:off x="649575" y="4149800"/>
              <a:ext cx="56250" cy="21250"/>
            </a:xfrm>
            <a:custGeom>
              <a:avLst/>
              <a:gdLst/>
              <a:ahLst/>
              <a:cxnLst/>
              <a:rect l="l" t="t" r="r" b="b"/>
              <a:pathLst>
                <a:path w="2250" h="850" extrusionOk="0">
                  <a:moveTo>
                    <a:pt x="2112" y="400"/>
                  </a:moveTo>
                  <a:cubicBezTo>
                    <a:pt x="1762" y="538"/>
                    <a:pt x="0" y="850"/>
                    <a:pt x="125" y="63"/>
                  </a:cubicBezTo>
                  <a:cubicBezTo>
                    <a:pt x="125" y="25"/>
                    <a:pt x="175" y="0"/>
                    <a:pt x="213" y="13"/>
                  </a:cubicBezTo>
                  <a:cubicBezTo>
                    <a:pt x="463" y="113"/>
                    <a:pt x="638" y="250"/>
                    <a:pt x="912" y="300"/>
                  </a:cubicBezTo>
                  <a:cubicBezTo>
                    <a:pt x="1300" y="363"/>
                    <a:pt x="1687" y="313"/>
                    <a:pt x="2062" y="188"/>
                  </a:cubicBezTo>
                  <a:cubicBezTo>
                    <a:pt x="2200" y="138"/>
                    <a:pt x="2250" y="338"/>
                    <a:pt x="2112" y="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2741;p7">
              <a:extLst>
                <a:ext uri="{FF2B5EF4-FFF2-40B4-BE49-F238E27FC236}">
                  <a16:creationId xmlns:a16="http://schemas.microsoft.com/office/drawing/2014/main" id="{752ECF8E-1F5A-4D61-4693-AF40AC1694A3}"/>
                </a:ext>
              </a:extLst>
            </p:cNvPr>
            <p:cNvSpPr/>
            <p:nvPr/>
          </p:nvSpPr>
          <p:spPr>
            <a:xfrm>
              <a:off x="710800" y="3810500"/>
              <a:ext cx="26575" cy="82825"/>
            </a:xfrm>
            <a:custGeom>
              <a:avLst/>
              <a:gdLst/>
              <a:ahLst/>
              <a:cxnLst/>
              <a:rect l="l" t="t" r="r" b="b"/>
              <a:pathLst>
                <a:path w="1063" h="3313" extrusionOk="0">
                  <a:moveTo>
                    <a:pt x="363" y="151"/>
                  </a:moveTo>
                  <a:cubicBezTo>
                    <a:pt x="300" y="713"/>
                    <a:pt x="338" y="1275"/>
                    <a:pt x="475" y="1813"/>
                  </a:cubicBezTo>
                  <a:cubicBezTo>
                    <a:pt x="600" y="2300"/>
                    <a:pt x="888" y="2713"/>
                    <a:pt x="1050" y="3175"/>
                  </a:cubicBezTo>
                  <a:cubicBezTo>
                    <a:pt x="1063" y="3262"/>
                    <a:pt x="975" y="3312"/>
                    <a:pt x="913" y="3262"/>
                  </a:cubicBezTo>
                  <a:cubicBezTo>
                    <a:pt x="138" y="2500"/>
                    <a:pt x="1" y="1138"/>
                    <a:pt x="150" y="126"/>
                  </a:cubicBezTo>
                  <a:cubicBezTo>
                    <a:pt x="163" y="1"/>
                    <a:pt x="375" y="26"/>
                    <a:pt x="363"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2742;p7">
              <a:extLst>
                <a:ext uri="{FF2B5EF4-FFF2-40B4-BE49-F238E27FC236}">
                  <a16:creationId xmlns:a16="http://schemas.microsoft.com/office/drawing/2014/main" id="{3F15ADA5-4A13-37F0-7DD8-8EEBD8B21B52}"/>
                </a:ext>
              </a:extLst>
            </p:cNvPr>
            <p:cNvSpPr/>
            <p:nvPr/>
          </p:nvSpPr>
          <p:spPr>
            <a:xfrm>
              <a:off x="715475" y="3792700"/>
              <a:ext cx="30975" cy="100625"/>
            </a:xfrm>
            <a:custGeom>
              <a:avLst/>
              <a:gdLst/>
              <a:ahLst/>
              <a:cxnLst/>
              <a:rect l="l" t="t" r="r" b="b"/>
              <a:pathLst>
                <a:path w="1239" h="4025" extrusionOk="0">
                  <a:moveTo>
                    <a:pt x="788" y="3824"/>
                  </a:moveTo>
                  <a:cubicBezTo>
                    <a:pt x="901" y="3150"/>
                    <a:pt x="1013" y="2450"/>
                    <a:pt x="851" y="1775"/>
                  </a:cubicBezTo>
                  <a:cubicBezTo>
                    <a:pt x="713" y="1225"/>
                    <a:pt x="401" y="738"/>
                    <a:pt x="88" y="263"/>
                  </a:cubicBezTo>
                  <a:cubicBezTo>
                    <a:pt x="1" y="125"/>
                    <a:pt x="226" y="0"/>
                    <a:pt x="313" y="138"/>
                  </a:cubicBezTo>
                  <a:cubicBezTo>
                    <a:pt x="688" y="700"/>
                    <a:pt x="1038" y="1288"/>
                    <a:pt x="1138" y="1975"/>
                  </a:cubicBezTo>
                  <a:cubicBezTo>
                    <a:pt x="1238" y="2612"/>
                    <a:pt x="1113" y="3262"/>
                    <a:pt x="1001" y="3887"/>
                  </a:cubicBezTo>
                  <a:cubicBezTo>
                    <a:pt x="976" y="4024"/>
                    <a:pt x="776" y="3962"/>
                    <a:pt x="788" y="38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2743;p7">
              <a:extLst>
                <a:ext uri="{FF2B5EF4-FFF2-40B4-BE49-F238E27FC236}">
                  <a16:creationId xmlns:a16="http://schemas.microsoft.com/office/drawing/2014/main" id="{A91EA140-AAB3-F996-CCD3-FBA52CC34C85}"/>
                </a:ext>
              </a:extLst>
            </p:cNvPr>
            <p:cNvSpPr/>
            <p:nvPr/>
          </p:nvSpPr>
          <p:spPr>
            <a:xfrm>
              <a:off x="894500" y="4197600"/>
              <a:ext cx="8475" cy="8150"/>
            </a:xfrm>
            <a:custGeom>
              <a:avLst/>
              <a:gdLst/>
              <a:ahLst/>
              <a:cxnLst/>
              <a:rect l="l" t="t" r="r" b="b"/>
              <a:pathLst>
                <a:path w="339" h="326" extrusionOk="0">
                  <a:moveTo>
                    <a:pt x="238" y="313"/>
                  </a:moveTo>
                  <a:cubicBezTo>
                    <a:pt x="151" y="325"/>
                    <a:pt x="76" y="288"/>
                    <a:pt x="26" y="213"/>
                  </a:cubicBezTo>
                  <a:cubicBezTo>
                    <a:pt x="1" y="200"/>
                    <a:pt x="1" y="163"/>
                    <a:pt x="1" y="138"/>
                  </a:cubicBezTo>
                  <a:lnTo>
                    <a:pt x="38" y="50"/>
                  </a:lnTo>
                  <a:cubicBezTo>
                    <a:pt x="38" y="13"/>
                    <a:pt x="101" y="0"/>
                    <a:pt x="126" y="38"/>
                  </a:cubicBezTo>
                  <a:lnTo>
                    <a:pt x="263" y="175"/>
                  </a:lnTo>
                  <a:cubicBezTo>
                    <a:pt x="338" y="200"/>
                    <a:pt x="326" y="325"/>
                    <a:pt x="238" y="3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2744;p7">
              <a:extLst>
                <a:ext uri="{FF2B5EF4-FFF2-40B4-BE49-F238E27FC236}">
                  <a16:creationId xmlns:a16="http://schemas.microsoft.com/office/drawing/2014/main" id="{191CDB07-C375-104D-3DB1-7924AE326ADF}"/>
                </a:ext>
              </a:extLst>
            </p:cNvPr>
            <p:cNvSpPr/>
            <p:nvPr/>
          </p:nvSpPr>
          <p:spPr>
            <a:xfrm>
              <a:off x="900450" y="4190725"/>
              <a:ext cx="59050" cy="15025"/>
            </a:xfrm>
            <a:custGeom>
              <a:avLst/>
              <a:gdLst/>
              <a:ahLst/>
              <a:cxnLst/>
              <a:rect l="l" t="t" r="r" b="b"/>
              <a:pathLst>
                <a:path w="2362" h="601" extrusionOk="0">
                  <a:moveTo>
                    <a:pt x="63" y="475"/>
                  </a:moveTo>
                  <a:cubicBezTo>
                    <a:pt x="737" y="138"/>
                    <a:pt x="1537" y="0"/>
                    <a:pt x="2274" y="225"/>
                  </a:cubicBezTo>
                  <a:cubicBezTo>
                    <a:pt x="2362" y="250"/>
                    <a:pt x="2349" y="413"/>
                    <a:pt x="2249" y="400"/>
                  </a:cubicBezTo>
                  <a:cubicBezTo>
                    <a:pt x="1500" y="313"/>
                    <a:pt x="825" y="313"/>
                    <a:pt x="113" y="588"/>
                  </a:cubicBezTo>
                  <a:cubicBezTo>
                    <a:pt x="50" y="600"/>
                    <a:pt x="0" y="500"/>
                    <a:pt x="63"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2745;p7">
              <a:extLst>
                <a:ext uri="{FF2B5EF4-FFF2-40B4-BE49-F238E27FC236}">
                  <a16:creationId xmlns:a16="http://schemas.microsoft.com/office/drawing/2014/main" id="{0A4990F7-9EF8-9D05-1366-6A05F9B3E31F}"/>
                </a:ext>
              </a:extLst>
            </p:cNvPr>
            <p:cNvSpPr/>
            <p:nvPr/>
          </p:nvSpPr>
          <p:spPr>
            <a:xfrm>
              <a:off x="934175" y="4183525"/>
              <a:ext cx="25325" cy="16900"/>
            </a:xfrm>
            <a:custGeom>
              <a:avLst/>
              <a:gdLst/>
              <a:ahLst/>
              <a:cxnLst/>
              <a:rect l="l" t="t" r="r" b="b"/>
              <a:pathLst>
                <a:path w="1013" h="676" extrusionOk="0">
                  <a:moveTo>
                    <a:pt x="825" y="613"/>
                  </a:moveTo>
                  <a:cubicBezTo>
                    <a:pt x="613" y="351"/>
                    <a:pt x="376" y="276"/>
                    <a:pt x="76" y="163"/>
                  </a:cubicBezTo>
                  <a:cubicBezTo>
                    <a:pt x="1" y="126"/>
                    <a:pt x="13" y="1"/>
                    <a:pt x="101" y="1"/>
                  </a:cubicBezTo>
                  <a:cubicBezTo>
                    <a:pt x="451" y="26"/>
                    <a:pt x="763" y="201"/>
                    <a:pt x="963" y="501"/>
                  </a:cubicBezTo>
                  <a:cubicBezTo>
                    <a:pt x="1013" y="576"/>
                    <a:pt x="888" y="676"/>
                    <a:pt x="825" y="6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2746;p7">
              <a:extLst>
                <a:ext uri="{FF2B5EF4-FFF2-40B4-BE49-F238E27FC236}">
                  <a16:creationId xmlns:a16="http://schemas.microsoft.com/office/drawing/2014/main" id="{E998B27C-9D72-5FB9-A035-83E171D207B7}"/>
                </a:ext>
              </a:extLst>
            </p:cNvPr>
            <p:cNvSpPr/>
            <p:nvPr/>
          </p:nvSpPr>
          <p:spPr>
            <a:xfrm>
              <a:off x="893875" y="4145425"/>
              <a:ext cx="26575" cy="55325"/>
            </a:xfrm>
            <a:custGeom>
              <a:avLst/>
              <a:gdLst/>
              <a:ahLst/>
              <a:cxnLst/>
              <a:rect l="l" t="t" r="r" b="b"/>
              <a:pathLst>
                <a:path w="1063" h="2213" extrusionOk="0">
                  <a:moveTo>
                    <a:pt x="38" y="2075"/>
                  </a:moveTo>
                  <a:cubicBezTo>
                    <a:pt x="213" y="1775"/>
                    <a:pt x="363" y="1462"/>
                    <a:pt x="488" y="1125"/>
                  </a:cubicBezTo>
                  <a:cubicBezTo>
                    <a:pt x="600" y="775"/>
                    <a:pt x="538" y="475"/>
                    <a:pt x="488" y="125"/>
                  </a:cubicBezTo>
                  <a:cubicBezTo>
                    <a:pt x="475" y="25"/>
                    <a:pt x="613" y="0"/>
                    <a:pt x="638" y="75"/>
                  </a:cubicBezTo>
                  <a:cubicBezTo>
                    <a:pt x="1063" y="775"/>
                    <a:pt x="600" y="1612"/>
                    <a:pt x="126" y="2162"/>
                  </a:cubicBezTo>
                  <a:cubicBezTo>
                    <a:pt x="76" y="2212"/>
                    <a:pt x="1" y="2137"/>
                    <a:pt x="26" y="20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2747;p7">
              <a:extLst>
                <a:ext uri="{FF2B5EF4-FFF2-40B4-BE49-F238E27FC236}">
                  <a16:creationId xmlns:a16="http://schemas.microsoft.com/office/drawing/2014/main" id="{8C94876A-88AC-893C-4EB1-0B0722BE117F}"/>
                </a:ext>
              </a:extLst>
            </p:cNvPr>
            <p:cNvSpPr/>
            <p:nvPr/>
          </p:nvSpPr>
          <p:spPr>
            <a:xfrm>
              <a:off x="904500" y="4144175"/>
              <a:ext cx="16900" cy="34700"/>
            </a:xfrm>
            <a:custGeom>
              <a:avLst/>
              <a:gdLst/>
              <a:ahLst/>
              <a:cxnLst/>
              <a:rect l="l" t="t" r="r" b="b"/>
              <a:pathLst>
                <a:path w="676" h="1388" extrusionOk="0">
                  <a:moveTo>
                    <a:pt x="300" y="138"/>
                  </a:moveTo>
                  <a:cubicBezTo>
                    <a:pt x="563" y="450"/>
                    <a:pt x="675" y="875"/>
                    <a:pt x="625" y="1287"/>
                  </a:cubicBezTo>
                  <a:cubicBezTo>
                    <a:pt x="600" y="1387"/>
                    <a:pt x="463" y="1350"/>
                    <a:pt x="450" y="1262"/>
                  </a:cubicBezTo>
                  <a:cubicBezTo>
                    <a:pt x="425" y="875"/>
                    <a:pt x="375" y="575"/>
                    <a:pt x="100" y="288"/>
                  </a:cubicBezTo>
                  <a:cubicBezTo>
                    <a:pt x="1" y="150"/>
                    <a:pt x="188" y="0"/>
                    <a:pt x="300"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2748;p7">
              <a:extLst>
                <a:ext uri="{FF2B5EF4-FFF2-40B4-BE49-F238E27FC236}">
                  <a16:creationId xmlns:a16="http://schemas.microsoft.com/office/drawing/2014/main" id="{EB993EC6-227E-AEDC-DF05-B78E2E256030}"/>
                </a:ext>
              </a:extLst>
            </p:cNvPr>
            <p:cNvSpPr/>
            <p:nvPr/>
          </p:nvSpPr>
          <p:spPr>
            <a:xfrm>
              <a:off x="915425" y="4169150"/>
              <a:ext cx="22525" cy="11275"/>
            </a:xfrm>
            <a:custGeom>
              <a:avLst/>
              <a:gdLst/>
              <a:ahLst/>
              <a:cxnLst/>
              <a:rect l="l" t="t" r="r" b="b"/>
              <a:pathLst>
                <a:path w="901" h="451" extrusionOk="0">
                  <a:moveTo>
                    <a:pt x="113" y="238"/>
                  </a:moveTo>
                  <a:cubicBezTo>
                    <a:pt x="338" y="176"/>
                    <a:pt x="538" y="76"/>
                    <a:pt x="763" y="26"/>
                  </a:cubicBezTo>
                  <a:cubicBezTo>
                    <a:pt x="851" y="1"/>
                    <a:pt x="901" y="113"/>
                    <a:pt x="826" y="163"/>
                  </a:cubicBezTo>
                  <a:cubicBezTo>
                    <a:pt x="626" y="288"/>
                    <a:pt x="401" y="376"/>
                    <a:pt x="163" y="426"/>
                  </a:cubicBezTo>
                  <a:cubicBezTo>
                    <a:pt x="51" y="451"/>
                    <a:pt x="1" y="276"/>
                    <a:pt x="113"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2749;p7">
              <a:extLst>
                <a:ext uri="{FF2B5EF4-FFF2-40B4-BE49-F238E27FC236}">
                  <a16:creationId xmlns:a16="http://schemas.microsoft.com/office/drawing/2014/main" id="{15660FA5-C2F4-1406-F493-DB95483E41D1}"/>
                </a:ext>
              </a:extLst>
            </p:cNvPr>
            <p:cNvSpPr/>
            <p:nvPr/>
          </p:nvSpPr>
          <p:spPr>
            <a:xfrm>
              <a:off x="922925" y="4169150"/>
              <a:ext cx="15975" cy="19725"/>
            </a:xfrm>
            <a:custGeom>
              <a:avLst/>
              <a:gdLst/>
              <a:ahLst/>
              <a:cxnLst/>
              <a:rect l="l" t="t" r="r" b="b"/>
              <a:pathLst>
                <a:path w="639" h="789" extrusionOk="0">
                  <a:moveTo>
                    <a:pt x="588" y="226"/>
                  </a:moveTo>
                  <a:cubicBezTo>
                    <a:pt x="488" y="413"/>
                    <a:pt x="363" y="588"/>
                    <a:pt x="213" y="726"/>
                  </a:cubicBezTo>
                  <a:cubicBezTo>
                    <a:pt x="138" y="788"/>
                    <a:pt x="1" y="701"/>
                    <a:pt x="51" y="613"/>
                  </a:cubicBezTo>
                  <a:cubicBezTo>
                    <a:pt x="163" y="438"/>
                    <a:pt x="288" y="288"/>
                    <a:pt x="401" y="126"/>
                  </a:cubicBezTo>
                  <a:cubicBezTo>
                    <a:pt x="463" y="1"/>
                    <a:pt x="638" y="101"/>
                    <a:pt x="576" y="2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2750;p7">
              <a:extLst>
                <a:ext uri="{FF2B5EF4-FFF2-40B4-BE49-F238E27FC236}">
                  <a16:creationId xmlns:a16="http://schemas.microsoft.com/office/drawing/2014/main" id="{1FAD2D3D-3DD5-2EA6-5026-FA58C417CC66}"/>
                </a:ext>
              </a:extLst>
            </p:cNvPr>
            <p:cNvSpPr/>
            <p:nvPr/>
          </p:nvSpPr>
          <p:spPr>
            <a:xfrm>
              <a:off x="924500" y="4181650"/>
              <a:ext cx="17525" cy="6900"/>
            </a:xfrm>
            <a:custGeom>
              <a:avLst/>
              <a:gdLst/>
              <a:ahLst/>
              <a:cxnLst/>
              <a:rect l="l" t="t" r="r" b="b"/>
              <a:pathLst>
                <a:path w="701" h="276" extrusionOk="0">
                  <a:moveTo>
                    <a:pt x="125" y="51"/>
                  </a:moveTo>
                  <a:cubicBezTo>
                    <a:pt x="288" y="1"/>
                    <a:pt x="463" y="26"/>
                    <a:pt x="613" y="113"/>
                  </a:cubicBezTo>
                  <a:cubicBezTo>
                    <a:pt x="700" y="163"/>
                    <a:pt x="638" y="276"/>
                    <a:pt x="550" y="251"/>
                  </a:cubicBezTo>
                  <a:lnTo>
                    <a:pt x="175" y="238"/>
                  </a:lnTo>
                  <a:cubicBezTo>
                    <a:pt x="50" y="263"/>
                    <a:pt x="0" y="88"/>
                    <a:pt x="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2751;p7">
              <a:extLst>
                <a:ext uri="{FF2B5EF4-FFF2-40B4-BE49-F238E27FC236}">
                  <a16:creationId xmlns:a16="http://schemas.microsoft.com/office/drawing/2014/main" id="{5130A2F7-2F4C-3E5F-249B-8AA1154F675C}"/>
                </a:ext>
              </a:extLst>
            </p:cNvPr>
            <p:cNvSpPr/>
            <p:nvPr/>
          </p:nvSpPr>
          <p:spPr>
            <a:xfrm>
              <a:off x="933250" y="4149475"/>
              <a:ext cx="28750" cy="23450"/>
            </a:xfrm>
            <a:custGeom>
              <a:avLst/>
              <a:gdLst/>
              <a:ahLst/>
              <a:cxnLst/>
              <a:rect l="l" t="t" r="r" b="b"/>
              <a:pathLst>
                <a:path w="1150" h="938" extrusionOk="0">
                  <a:moveTo>
                    <a:pt x="513" y="788"/>
                  </a:moveTo>
                  <a:cubicBezTo>
                    <a:pt x="0" y="675"/>
                    <a:pt x="288" y="1"/>
                    <a:pt x="713" y="101"/>
                  </a:cubicBezTo>
                  <a:cubicBezTo>
                    <a:pt x="1150" y="201"/>
                    <a:pt x="1025" y="938"/>
                    <a:pt x="525" y="788"/>
                  </a:cubicBezTo>
                  <a:cubicBezTo>
                    <a:pt x="413" y="750"/>
                    <a:pt x="425" y="588"/>
                    <a:pt x="550" y="600"/>
                  </a:cubicBezTo>
                  <a:lnTo>
                    <a:pt x="550" y="613"/>
                  </a:lnTo>
                  <a:cubicBezTo>
                    <a:pt x="663" y="650"/>
                    <a:pt x="613" y="813"/>
                    <a:pt x="500" y="7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2752;p7">
              <a:extLst>
                <a:ext uri="{FF2B5EF4-FFF2-40B4-BE49-F238E27FC236}">
                  <a16:creationId xmlns:a16="http://schemas.microsoft.com/office/drawing/2014/main" id="{52EC9D92-2045-4D75-5864-19A54FA8C59C}"/>
                </a:ext>
              </a:extLst>
            </p:cNvPr>
            <p:cNvSpPr/>
            <p:nvPr/>
          </p:nvSpPr>
          <p:spPr>
            <a:xfrm>
              <a:off x="3701275" y="1305225"/>
              <a:ext cx="111550" cy="104375"/>
            </a:xfrm>
            <a:custGeom>
              <a:avLst/>
              <a:gdLst/>
              <a:ahLst/>
              <a:cxnLst/>
              <a:rect l="l" t="t" r="r" b="b"/>
              <a:pathLst>
                <a:path w="4462" h="4175" extrusionOk="0">
                  <a:moveTo>
                    <a:pt x="1812" y="288"/>
                  </a:moveTo>
                  <a:cubicBezTo>
                    <a:pt x="3374" y="101"/>
                    <a:pt x="4461" y="1900"/>
                    <a:pt x="3337" y="3125"/>
                  </a:cubicBezTo>
                  <a:cubicBezTo>
                    <a:pt x="2450" y="4062"/>
                    <a:pt x="987" y="3612"/>
                    <a:pt x="88" y="2962"/>
                  </a:cubicBezTo>
                  <a:cubicBezTo>
                    <a:pt x="50" y="2937"/>
                    <a:pt x="0" y="3000"/>
                    <a:pt x="38" y="3025"/>
                  </a:cubicBezTo>
                  <a:cubicBezTo>
                    <a:pt x="1050" y="3962"/>
                    <a:pt x="2987" y="4175"/>
                    <a:pt x="3712" y="2787"/>
                  </a:cubicBezTo>
                  <a:cubicBezTo>
                    <a:pt x="4424" y="1438"/>
                    <a:pt x="3249" y="1"/>
                    <a:pt x="1812" y="176"/>
                  </a:cubicBezTo>
                  <a:cubicBezTo>
                    <a:pt x="1737" y="188"/>
                    <a:pt x="1737" y="288"/>
                    <a:pt x="1812"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2753;p7">
              <a:extLst>
                <a:ext uri="{FF2B5EF4-FFF2-40B4-BE49-F238E27FC236}">
                  <a16:creationId xmlns:a16="http://schemas.microsoft.com/office/drawing/2014/main" id="{402B014A-FB44-7E2E-35BF-31BF728982A0}"/>
                </a:ext>
              </a:extLst>
            </p:cNvPr>
            <p:cNvSpPr/>
            <p:nvPr/>
          </p:nvSpPr>
          <p:spPr>
            <a:xfrm>
              <a:off x="3442900" y="1237425"/>
              <a:ext cx="263700" cy="147175"/>
            </a:xfrm>
            <a:custGeom>
              <a:avLst/>
              <a:gdLst/>
              <a:ahLst/>
              <a:cxnLst/>
              <a:rect l="l" t="t" r="r" b="b"/>
              <a:pathLst>
                <a:path w="10548" h="5887" extrusionOk="0">
                  <a:moveTo>
                    <a:pt x="10523" y="5812"/>
                  </a:moveTo>
                  <a:cubicBezTo>
                    <a:pt x="9198" y="3937"/>
                    <a:pt x="7998" y="1513"/>
                    <a:pt x="5686" y="738"/>
                  </a:cubicBezTo>
                  <a:cubicBezTo>
                    <a:pt x="3949" y="151"/>
                    <a:pt x="1475" y="1"/>
                    <a:pt x="25" y="1263"/>
                  </a:cubicBezTo>
                  <a:cubicBezTo>
                    <a:pt x="0" y="1288"/>
                    <a:pt x="38" y="1338"/>
                    <a:pt x="75" y="1313"/>
                  </a:cubicBezTo>
                  <a:cubicBezTo>
                    <a:pt x="1700" y="113"/>
                    <a:pt x="4462" y="288"/>
                    <a:pt x="6224" y="1138"/>
                  </a:cubicBezTo>
                  <a:cubicBezTo>
                    <a:pt x="8136" y="2063"/>
                    <a:pt x="9248" y="4175"/>
                    <a:pt x="10448" y="5849"/>
                  </a:cubicBezTo>
                  <a:cubicBezTo>
                    <a:pt x="10485" y="5887"/>
                    <a:pt x="10548" y="5849"/>
                    <a:pt x="10523" y="58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2754;p7">
              <a:extLst>
                <a:ext uri="{FF2B5EF4-FFF2-40B4-BE49-F238E27FC236}">
                  <a16:creationId xmlns:a16="http://schemas.microsoft.com/office/drawing/2014/main" id="{4EA589B6-85D0-2765-F424-7B4549E936A7}"/>
                </a:ext>
              </a:extLst>
            </p:cNvPr>
            <p:cNvSpPr/>
            <p:nvPr/>
          </p:nvSpPr>
          <p:spPr>
            <a:xfrm>
              <a:off x="3410100" y="1277100"/>
              <a:ext cx="100300" cy="85325"/>
            </a:xfrm>
            <a:custGeom>
              <a:avLst/>
              <a:gdLst/>
              <a:ahLst/>
              <a:cxnLst/>
              <a:rect l="l" t="t" r="r" b="b"/>
              <a:pathLst>
                <a:path w="4012" h="3413" extrusionOk="0">
                  <a:moveTo>
                    <a:pt x="1087" y="51"/>
                  </a:moveTo>
                  <a:cubicBezTo>
                    <a:pt x="575" y="913"/>
                    <a:pt x="388" y="2100"/>
                    <a:pt x="1225" y="2838"/>
                  </a:cubicBezTo>
                  <a:cubicBezTo>
                    <a:pt x="1700" y="3263"/>
                    <a:pt x="2837" y="3412"/>
                    <a:pt x="3387" y="2988"/>
                  </a:cubicBezTo>
                  <a:cubicBezTo>
                    <a:pt x="4012" y="2513"/>
                    <a:pt x="3924" y="1363"/>
                    <a:pt x="3187" y="1026"/>
                  </a:cubicBezTo>
                  <a:cubicBezTo>
                    <a:pt x="2749" y="826"/>
                    <a:pt x="2237" y="851"/>
                    <a:pt x="1812" y="1101"/>
                  </a:cubicBezTo>
                  <a:cubicBezTo>
                    <a:pt x="1175" y="1463"/>
                    <a:pt x="775" y="2425"/>
                    <a:pt x="25" y="2538"/>
                  </a:cubicBezTo>
                  <a:cubicBezTo>
                    <a:pt x="0" y="2538"/>
                    <a:pt x="0" y="2588"/>
                    <a:pt x="25" y="2588"/>
                  </a:cubicBezTo>
                  <a:cubicBezTo>
                    <a:pt x="438" y="2575"/>
                    <a:pt x="675" y="2300"/>
                    <a:pt x="950" y="2013"/>
                  </a:cubicBezTo>
                  <a:cubicBezTo>
                    <a:pt x="1225" y="1725"/>
                    <a:pt x="1512" y="1351"/>
                    <a:pt x="1862" y="1201"/>
                  </a:cubicBezTo>
                  <a:cubicBezTo>
                    <a:pt x="2724" y="838"/>
                    <a:pt x="3724" y="1088"/>
                    <a:pt x="3587" y="2200"/>
                  </a:cubicBezTo>
                  <a:cubicBezTo>
                    <a:pt x="3662" y="2550"/>
                    <a:pt x="3524" y="2775"/>
                    <a:pt x="3174" y="2850"/>
                  </a:cubicBezTo>
                  <a:cubicBezTo>
                    <a:pt x="3087" y="2975"/>
                    <a:pt x="2949" y="3063"/>
                    <a:pt x="2799" y="3063"/>
                  </a:cubicBezTo>
                  <a:cubicBezTo>
                    <a:pt x="2737" y="3063"/>
                    <a:pt x="2675" y="3063"/>
                    <a:pt x="2612" y="3063"/>
                  </a:cubicBezTo>
                  <a:cubicBezTo>
                    <a:pt x="2362" y="3100"/>
                    <a:pt x="2100" y="3088"/>
                    <a:pt x="1850" y="3038"/>
                  </a:cubicBezTo>
                  <a:cubicBezTo>
                    <a:pt x="488" y="2688"/>
                    <a:pt x="613" y="1038"/>
                    <a:pt x="1150" y="88"/>
                  </a:cubicBezTo>
                  <a:cubicBezTo>
                    <a:pt x="1175" y="38"/>
                    <a:pt x="1112" y="1"/>
                    <a:pt x="1087"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2755;p7">
              <a:extLst>
                <a:ext uri="{FF2B5EF4-FFF2-40B4-BE49-F238E27FC236}">
                  <a16:creationId xmlns:a16="http://schemas.microsoft.com/office/drawing/2014/main" id="{419F479C-CDA8-7F8A-9162-E36A9B42198A}"/>
                </a:ext>
              </a:extLst>
            </p:cNvPr>
            <p:cNvSpPr/>
            <p:nvPr/>
          </p:nvSpPr>
          <p:spPr>
            <a:xfrm>
              <a:off x="3347925" y="1331775"/>
              <a:ext cx="55325" cy="13775"/>
            </a:xfrm>
            <a:custGeom>
              <a:avLst/>
              <a:gdLst/>
              <a:ahLst/>
              <a:cxnLst/>
              <a:rect l="l" t="t" r="r" b="b"/>
              <a:pathLst>
                <a:path w="2213" h="551" extrusionOk="0">
                  <a:moveTo>
                    <a:pt x="2162" y="401"/>
                  </a:moveTo>
                  <a:cubicBezTo>
                    <a:pt x="1387" y="476"/>
                    <a:pt x="775" y="251"/>
                    <a:pt x="50" y="13"/>
                  </a:cubicBezTo>
                  <a:cubicBezTo>
                    <a:pt x="13" y="1"/>
                    <a:pt x="0" y="63"/>
                    <a:pt x="25" y="76"/>
                  </a:cubicBezTo>
                  <a:cubicBezTo>
                    <a:pt x="625" y="501"/>
                    <a:pt x="1475" y="551"/>
                    <a:pt x="2162" y="476"/>
                  </a:cubicBezTo>
                  <a:cubicBezTo>
                    <a:pt x="2212" y="476"/>
                    <a:pt x="2212" y="401"/>
                    <a:pt x="2162" y="4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2756;p7">
              <a:extLst>
                <a:ext uri="{FF2B5EF4-FFF2-40B4-BE49-F238E27FC236}">
                  <a16:creationId xmlns:a16="http://schemas.microsoft.com/office/drawing/2014/main" id="{D74F1911-BE51-BC7F-BFBC-6EB92BF8E826}"/>
                </a:ext>
              </a:extLst>
            </p:cNvPr>
            <p:cNvSpPr/>
            <p:nvPr/>
          </p:nvSpPr>
          <p:spPr>
            <a:xfrm>
              <a:off x="3593475" y="1301475"/>
              <a:ext cx="82500" cy="96575"/>
            </a:xfrm>
            <a:custGeom>
              <a:avLst/>
              <a:gdLst/>
              <a:ahLst/>
              <a:cxnLst/>
              <a:rect l="l" t="t" r="r" b="b"/>
              <a:pathLst>
                <a:path w="3300" h="3863" extrusionOk="0">
                  <a:moveTo>
                    <a:pt x="2200" y="76"/>
                  </a:moveTo>
                  <a:cubicBezTo>
                    <a:pt x="2725" y="738"/>
                    <a:pt x="3187" y="1563"/>
                    <a:pt x="2938" y="2450"/>
                  </a:cubicBezTo>
                  <a:cubicBezTo>
                    <a:pt x="2813" y="2912"/>
                    <a:pt x="2488" y="3287"/>
                    <a:pt x="2050" y="3500"/>
                  </a:cubicBezTo>
                  <a:cubicBezTo>
                    <a:pt x="1775" y="3662"/>
                    <a:pt x="1463" y="3737"/>
                    <a:pt x="1138" y="3737"/>
                  </a:cubicBezTo>
                  <a:cubicBezTo>
                    <a:pt x="413" y="3725"/>
                    <a:pt x="263" y="3300"/>
                    <a:pt x="688" y="2475"/>
                  </a:cubicBezTo>
                  <a:cubicBezTo>
                    <a:pt x="726" y="2512"/>
                    <a:pt x="788" y="2475"/>
                    <a:pt x="763" y="2425"/>
                  </a:cubicBezTo>
                  <a:cubicBezTo>
                    <a:pt x="476" y="2063"/>
                    <a:pt x="138" y="2475"/>
                    <a:pt x="88" y="2812"/>
                  </a:cubicBezTo>
                  <a:cubicBezTo>
                    <a:pt x="1" y="3487"/>
                    <a:pt x="676" y="3862"/>
                    <a:pt x="1263" y="3837"/>
                  </a:cubicBezTo>
                  <a:cubicBezTo>
                    <a:pt x="2063" y="3812"/>
                    <a:pt x="2838" y="3250"/>
                    <a:pt x="3050" y="2475"/>
                  </a:cubicBezTo>
                  <a:cubicBezTo>
                    <a:pt x="3300" y="1563"/>
                    <a:pt x="2825" y="700"/>
                    <a:pt x="2238" y="26"/>
                  </a:cubicBezTo>
                  <a:cubicBezTo>
                    <a:pt x="2213" y="1"/>
                    <a:pt x="2175" y="38"/>
                    <a:pt x="2200"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2757;p7">
              <a:extLst>
                <a:ext uri="{FF2B5EF4-FFF2-40B4-BE49-F238E27FC236}">
                  <a16:creationId xmlns:a16="http://schemas.microsoft.com/office/drawing/2014/main" id="{FA690CA5-9DF6-2625-A5A6-8040A60F2B35}"/>
                </a:ext>
              </a:extLst>
            </p:cNvPr>
            <p:cNvSpPr/>
            <p:nvPr/>
          </p:nvSpPr>
          <p:spPr>
            <a:xfrm>
              <a:off x="3666275" y="1329600"/>
              <a:ext cx="22825" cy="110925"/>
            </a:xfrm>
            <a:custGeom>
              <a:avLst/>
              <a:gdLst/>
              <a:ahLst/>
              <a:cxnLst/>
              <a:rect l="l" t="t" r="r" b="b"/>
              <a:pathLst>
                <a:path w="913" h="4437" extrusionOk="0">
                  <a:moveTo>
                    <a:pt x="38" y="113"/>
                  </a:moveTo>
                  <a:cubicBezTo>
                    <a:pt x="888" y="1113"/>
                    <a:pt x="913" y="3249"/>
                    <a:pt x="338" y="4374"/>
                  </a:cubicBezTo>
                  <a:cubicBezTo>
                    <a:pt x="325" y="4412"/>
                    <a:pt x="363" y="4437"/>
                    <a:pt x="388" y="4399"/>
                  </a:cubicBezTo>
                  <a:cubicBezTo>
                    <a:pt x="913" y="3712"/>
                    <a:pt x="825" y="2725"/>
                    <a:pt x="738" y="1925"/>
                  </a:cubicBezTo>
                  <a:cubicBezTo>
                    <a:pt x="663" y="1250"/>
                    <a:pt x="550" y="563"/>
                    <a:pt x="100" y="50"/>
                  </a:cubicBezTo>
                  <a:cubicBezTo>
                    <a:pt x="63" y="0"/>
                    <a:pt x="1" y="63"/>
                    <a:pt x="38"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2758;p7">
              <a:extLst>
                <a:ext uri="{FF2B5EF4-FFF2-40B4-BE49-F238E27FC236}">
                  <a16:creationId xmlns:a16="http://schemas.microsoft.com/office/drawing/2014/main" id="{91EB29E7-6392-BABD-198C-014911699871}"/>
                </a:ext>
              </a:extLst>
            </p:cNvPr>
            <p:cNvSpPr/>
            <p:nvPr/>
          </p:nvSpPr>
          <p:spPr>
            <a:xfrm>
              <a:off x="3666600" y="1439875"/>
              <a:ext cx="12200" cy="12225"/>
            </a:xfrm>
            <a:custGeom>
              <a:avLst/>
              <a:gdLst/>
              <a:ahLst/>
              <a:cxnLst/>
              <a:rect l="l" t="t" r="r" b="b"/>
              <a:pathLst>
                <a:path w="488" h="489" extrusionOk="0">
                  <a:moveTo>
                    <a:pt x="350" y="38"/>
                  </a:moveTo>
                  <a:cubicBezTo>
                    <a:pt x="262" y="1"/>
                    <a:pt x="162" y="13"/>
                    <a:pt x="87" y="88"/>
                  </a:cubicBezTo>
                  <a:cubicBezTo>
                    <a:pt x="25" y="151"/>
                    <a:pt x="0" y="238"/>
                    <a:pt x="25" y="326"/>
                  </a:cubicBezTo>
                  <a:cubicBezTo>
                    <a:pt x="25" y="363"/>
                    <a:pt x="38" y="388"/>
                    <a:pt x="50" y="413"/>
                  </a:cubicBezTo>
                  <a:cubicBezTo>
                    <a:pt x="87" y="438"/>
                    <a:pt x="125" y="451"/>
                    <a:pt x="162" y="463"/>
                  </a:cubicBezTo>
                  <a:cubicBezTo>
                    <a:pt x="287" y="488"/>
                    <a:pt x="412" y="413"/>
                    <a:pt x="462" y="288"/>
                  </a:cubicBezTo>
                  <a:cubicBezTo>
                    <a:pt x="487" y="163"/>
                    <a:pt x="375" y="38"/>
                    <a:pt x="250" y="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2759;p7">
              <a:extLst>
                <a:ext uri="{FF2B5EF4-FFF2-40B4-BE49-F238E27FC236}">
                  <a16:creationId xmlns:a16="http://schemas.microsoft.com/office/drawing/2014/main" id="{0A561375-9F59-D58C-7858-58EE5414D823}"/>
                </a:ext>
              </a:extLst>
            </p:cNvPr>
            <p:cNvSpPr/>
            <p:nvPr/>
          </p:nvSpPr>
          <p:spPr>
            <a:xfrm>
              <a:off x="3665025" y="1437700"/>
              <a:ext cx="17825" cy="16275"/>
            </a:xfrm>
            <a:custGeom>
              <a:avLst/>
              <a:gdLst/>
              <a:ahLst/>
              <a:cxnLst/>
              <a:rect l="l" t="t" r="r" b="b"/>
              <a:pathLst>
                <a:path w="713" h="651" extrusionOk="0">
                  <a:moveTo>
                    <a:pt x="438" y="63"/>
                  </a:moveTo>
                  <a:cubicBezTo>
                    <a:pt x="263" y="0"/>
                    <a:pt x="88" y="100"/>
                    <a:pt x="38" y="263"/>
                  </a:cubicBezTo>
                  <a:cubicBezTo>
                    <a:pt x="1" y="425"/>
                    <a:pt x="51" y="575"/>
                    <a:pt x="225" y="600"/>
                  </a:cubicBezTo>
                  <a:cubicBezTo>
                    <a:pt x="625" y="650"/>
                    <a:pt x="713" y="88"/>
                    <a:pt x="313" y="88"/>
                  </a:cubicBezTo>
                  <a:cubicBezTo>
                    <a:pt x="263" y="88"/>
                    <a:pt x="250" y="163"/>
                    <a:pt x="300" y="175"/>
                  </a:cubicBezTo>
                  <a:cubicBezTo>
                    <a:pt x="413" y="500"/>
                    <a:pt x="400" y="575"/>
                    <a:pt x="250" y="388"/>
                  </a:cubicBezTo>
                  <a:cubicBezTo>
                    <a:pt x="76" y="288"/>
                    <a:pt x="125" y="213"/>
                    <a:pt x="400" y="188"/>
                  </a:cubicBezTo>
                  <a:cubicBezTo>
                    <a:pt x="475" y="213"/>
                    <a:pt x="513" y="88"/>
                    <a:pt x="4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2760;p7">
              <a:extLst>
                <a:ext uri="{FF2B5EF4-FFF2-40B4-BE49-F238E27FC236}">
                  <a16:creationId xmlns:a16="http://schemas.microsoft.com/office/drawing/2014/main" id="{2BC22875-BF10-8D12-A2D1-A26F98282006}"/>
                </a:ext>
              </a:extLst>
            </p:cNvPr>
            <p:cNvSpPr/>
            <p:nvPr/>
          </p:nvSpPr>
          <p:spPr>
            <a:xfrm>
              <a:off x="3437900" y="1271800"/>
              <a:ext cx="2825" cy="3150"/>
            </a:xfrm>
            <a:custGeom>
              <a:avLst/>
              <a:gdLst/>
              <a:ahLst/>
              <a:cxnLst/>
              <a:rect l="l" t="t" r="r" b="b"/>
              <a:pathLst>
                <a:path w="113" h="126" extrusionOk="0">
                  <a:moveTo>
                    <a:pt x="25" y="63"/>
                  </a:moveTo>
                  <a:lnTo>
                    <a:pt x="25" y="100"/>
                  </a:lnTo>
                  <a:cubicBezTo>
                    <a:pt x="38" y="125"/>
                    <a:pt x="75" y="125"/>
                    <a:pt x="88" y="100"/>
                  </a:cubicBezTo>
                  <a:lnTo>
                    <a:pt x="88"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2761;p7">
              <a:extLst>
                <a:ext uri="{FF2B5EF4-FFF2-40B4-BE49-F238E27FC236}">
                  <a16:creationId xmlns:a16="http://schemas.microsoft.com/office/drawing/2014/main" id="{231409DF-1B6A-F463-C415-A9D8CAF206D5}"/>
                </a:ext>
              </a:extLst>
            </p:cNvPr>
            <p:cNvSpPr/>
            <p:nvPr/>
          </p:nvSpPr>
          <p:spPr>
            <a:xfrm>
              <a:off x="3308550" y="1315225"/>
              <a:ext cx="42200" cy="17825"/>
            </a:xfrm>
            <a:custGeom>
              <a:avLst/>
              <a:gdLst/>
              <a:ahLst/>
              <a:cxnLst/>
              <a:rect l="l" t="t" r="r" b="b"/>
              <a:pathLst>
                <a:path w="1688" h="713" extrusionOk="0">
                  <a:moveTo>
                    <a:pt x="1650" y="613"/>
                  </a:moveTo>
                  <a:cubicBezTo>
                    <a:pt x="1463" y="88"/>
                    <a:pt x="501" y="0"/>
                    <a:pt x="51" y="150"/>
                  </a:cubicBezTo>
                  <a:cubicBezTo>
                    <a:pt x="1" y="163"/>
                    <a:pt x="1" y="250"/>
                    <a:pt x="63" y="250"/>
                  </a:cubicBezTo>
                  <a:cubicBezTo>
                    <a:pt x="301" y="200"/>
                    <a:pt x="551" y="200"/>
                    <a:pt x="801" y="238"/>
                  </a:cubicBezTo>
                  <a:cubicBezTo>
                    <a:pt x="1038" y="275"/>
                    <a:pt x="1450" y="388"/>
                    <a:pt x="1550" y="650"/>
                  </a:cubicBezTo>
                  <a:cubicBezTo>
                    <a:pt x="1575" y="713"/>
                    <a:pt x="1688" y="688"/>
                    <a:pt x="16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2762;p7">
              <a:extLst>
                <a:ext uri="{FF2B5EF4-FFF2-40B4-BE49-F238E27FC236}">
                  <a16:creationId xmlns:a16="http://schemas.microsoft.com/office/drawing/2014/main" id="{8E7D727B-9F75-3D22-FFB1-56328A535A59}"/>
                </a:ext>
              </a:extLst>
            </p:cNvPr>
            <p:cNvSpPr/>
            <p:nvPr/>
          </p:nvSpPr>
          <p:spPr>
            <a:xfrm>
              <a:off x="3308250" y="1317725"/>
              <a:ext cx="42200" cy="19700"/>
            </a:xfrm>
            <a:custGeom>
              <a:avLst/>
              <a:gdLst/>
              <a:ahLst/>
              <a:cxnLst/>
              <a:rect l="l" t="t" r="r" b="b"/>
              <a:pathLst>
                <a:path w="1688" h="788" extrusionOk="0">
                  <a:moveTo>
                    <a:pt x="38" y="113"/>
                  </a:moveTo>
                  <a:cubicBezTo>
                    <a:pt x="400" y="475"/>
                    <a:pt x="1112" y="788"/>
                    <a:pt x="1625" y="650"/>
                  </a:cubicBezTo>
                  <a:cubicBezTo>
                    <a:pt x="1687" y="625"/>
                    <a:pt x="1662" y="550"/>
                    <a:pt x="1600" y="550"/>
                  </a:cubicBezTo>
                  <a:cubicBezTo>
                    <a:pt x="1050" y="600"/>
                    <a:pt x="513" y="425"/>
                    <a:pt x="113" y="50"/>
                  </a:cubicBezTo>
                  <a:cubicBezTo>
                    <a:pt x="63" y="0"/>
                    <a:pt x="0" y="75"/>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2763;p7">
              <a:extLst>
                <a:ext uri="{FF2B5EF4-FFF2-40B4-BE49-F238E27FC236}">
                  <a16:creationId xmlns:a16="http://schemas.microsoft.com/office/drawing/2014/main" id="{88BB7DD2-8AC9-1E2D-23C9-3DFCDB2E9BAC}"/>
                </a:ext>
              </a:extLst>
            </p:cNvPr>
            <p:cNvSpPr/>
            <p:nvPr/>
          </p:nvSpPr>
          <p:spPr>
            <a:xfrm>
              <a:off x="3377600" y="1341475"/>
              <a:ext cx="33150" cy="30000"/>
            </a:xfrm>
            <a:custGeom>
              <a:avLst/>
              <a:gdLst/>
              <a:ahLst/>
              <a:cxnLst/>
              <a:rect l="l" t="t" r="r" b="b"/>
              <a:pathLst>
                <a:path w="1326" h="1200" extrusionOk="0">
                  <a:moveTo>
                    <a:pt x="1275" y="25"/>
                  </a:moveTo>
                  <a:cubicBezTo>
                    <a:pt x="938" y="0"/>
                    <a:pt x="663" y="188"/>
                    <a:pt x="400" y="388"/>
                  </a:cubicBezTo>
                  <a:cubicBezTo>
                    <a:pt x="163" y="563"/>
                    <a:pt x="1" y="850"/>
                    <a:pt x="1" y="1162"/>
                  </a:cubicBezTo>
                  <a:cubicBezTo>
                    <a:pt x="1" y="1200"/>
                    <a:pt x="63" y="1200"/>
                    <a:pt x="76" y="1162"/>
                  </a:cubicBezTo>
                  <a:cubicBezTo>
                    <a:pt x="88" y="887"/>
                    <a:pt x="238" y="625"/>
                    <a:pt x="463" y="450"/>
                  </a:cubicBezTo>
                  <a:cubicBezTo>
                    <a:pt x="700" y="263"/>
                    <a:pt x="950" y="88"/>
                    <a:pt x="1275" y="100"/>
                  </a:cubicBezTo>
                  <a:cubicBezTo>
                    <a:pt x="1325" y="100"/>
                    <a:pt x="1325" y="25"/>
                    <a:pt x="1275"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2764;p7">
              <a:extLst>
                <a:ext uri="{FF2B5EF4-FFF2-40B4-BE49-F238E27FC236}">
                  <a16:creationId xmlns:a16="http://schemas.microsoft.com/office/drawing/2014/main" id="{FC00DAB8-D35F-6736-F38C-3719548578B2}"/>
                </a:ext>
              </a:extLst>
            </p:cNvPr>
            <p:cNvSpPr/>
            <p:nvPr/>
          </p:nvSpPr>
          <p:spPr>
            <a:xfrm>
              <a:off x="3376975" y="1342100"/>
              <a:ext cx="33150" cy="29375"/>
            </a:xfrm>
            <a:custGeom>
              <a:avLst/>
              <a:gdLst/>
              <a:ahLst/>
              <a:cxnLst/>
              <a:rect l="l" t="t" r="r" b="b"/>
              <a:pathLst>
                <a:path w="1326" h="1175" extrusionOk="0">
                  <a:moveTo>
                    <a:pt x="63" y="1175"/>
                  </a:moveTo>
                  <a:cubicBezTo>
                    <a:pt x="625" y="1087"/>
                    <a:pt x="1200" y="688"/>
                    <a:pt x="1313" y="100"/>
                  </a:cubicBezTo>
                  <a:cubicBezTo>
                    <a:pt x="1325" y="38"/>
                    <a:pt x="1250" y="0"/>
                    <a:pt x="1213" y="63"/>
                  </a:cubicBezTo>
                  <a:cubicBezTo>
                    <a:pt x="1075" y="300"/>
                    <a:pt x="1013" y="525"/>
                    <a:pt x="775" y="713"/>
                  </a:cubicBezTo>
                  <a:cubicBezTo>
                    <a:pt x="563" y="875"/>
                    <a:pt x="313" y="1012"/>
                    <a:pt x="38" y="1100"/>
                  </a:cubicBezTo>
                  <a:cubicBezTo>
                    <a:pt x="1" y="1112"/>
                    <a:pt x="13" y="1175"/>
                    <a:pt x="6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2765;p7">
              <a:extLst>
                <a:ext uri="{FF2B5EF4-FFF2-40B4-BE49-F238E27FC236}">
                  <a16:creationId xmlns:a16="http://schemas.microsoft.com/office/drawing/2014/main" id="{052FA06D-5E47-B245-2677-4991ED5EF578}"/>
                </a:ext>
              </a:extLst>
            </p:cNvPr>
            <p:cNvSpPr/>
            <p:nvPr/>
          </p:nvSpPr>
          <p:spPr>
            <a:xfrm>
              <a:off x="3680025" y="1349275"/>
              <a:ext cx="38450" cy="86875"/>
            </a:xfrm>
            <a:custGeom>
              <a:avLst/>
              <a:gdLst/>
              <a:ahLst/>
              <a:cxnLst/>
              <a:rect l="l" t="t" r="r" b="b"/>
              <a:pathLst>
                <a:path w="1538" h="3475" extrusionOk="0">
                  <a:moveTo>
                    <a:pt x="38" y="88"/>
                  </a:moveTo>
                  <a:cubicBezTo>
                    <a:pt x="738" y="1075"/>
                    <a:pt x="1213" y="2213"/>
                    <a:pt x="1437" y="3412"/>
                  </a:cubicBezTo>
                  <a:cubicBezTo>
                    <a:pt x="1450" y="3475"/>
                    <a:pt x="1537" y="3450"/>
                    <a:pt x="1537" y="3387"/>
                  </a:cubicBezTo>
                  <a:cubicBezTo>
                    <a:pt x="1313" y="2175"/>
                    <a:pt x="825" y="1038"/>
                    <a:pt x="88" y="38"/>
                  </a:cubicBezTo>
                  <a:cubicBezTo>
                    <a:pt x="63" y="1"/>
                    <a:pt x="0" y="38"/>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2766;p7">
              <a:extLst>
                <a:ext uri="{FF2B5EF4-FFF2-40B4-BE49-F238E27FC236}">
                  <a16:creationId xmlns:a16="http://schemas.microsoft.com/office/drawing/2014/main" id="{6AAD60AD-6641-99B7-1956-9286AA163590}"/>
                </a:ext>
              </a:extLst>
            </p:cNvPr>
            <p:cNvSpPr/>
            <p:nvPr/>
          </p:nvSpPr>
          <p:spPr>
            <a:xfrm>
              <a:off x="3711275" y="1433625"/>
              <a:ext cx="17500" cy="16275"/>
            </a:xfrm>
            <a:custGeom>
              <a:avLst/>
              <a:gdLst/>
              <a:ahLst/>
              <a:cxnLst/>
              <a:rect l="l" t="t" r="r" b="b"/>
              <a:pathLst>
                <a:path w="700" h="651" extrusionOk="0">
                  <a:moveTo>
                    <a:pt x="187" y="88"/>
                  </a:moveTo>
                  <a:cubicBezTo>
                    <a:pt x="0" y="301"/>
                    <a:pt x="225" y="651"/>
                    <a:pt x="462" y="451"/>
                  </a:cubicBezTo>
                  <a:cubicBezTo>
                    <a:pt x="700" y="251"/>
                    <a:pt x="362" y="1"/>
                    <a:pt x="150" y="101"/>
                  </a:cubicBezTo>
                  <a:cubicBezTo>
                    <a:pt x="113" y="113"/>
                    <a:pt x="138" y="176"/>
                    <a:pt x="175" y="176"/>
                  </a:cubicBezTo>
                  <a:cubicBezTo>
                    <a:pt x="212" y="176"/>
                    <a:pt x="250" y="176"/>
                    <a:pt x="287" y="176"/>
                  </a:cubicBezTo>
                  <a:cubicBezTo>
                    <a:pt x="375" y="188"/>
                    <a:pt x="362" y="176"/>
                    <a:pt x="250" y="151"/>
                  </a:cubicBezTo>
                  <a:cubicBezTo>
                    <a:pt x="287" y="101"/>
                    <a:pt x="225" y="38"/>
                    <a:pt x="187"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2767;p7">
              <a:extLst>
                <a:ext uri="{FF2B5EF4-FFF2-40B4-BE49-F238E27FC236}">
                  <a16:creationId xmlns:a16="http://schemas.microsoft.com/office/drawing/2014/main" id="{1C442704-8207-44CE-621A-F133CDF23990}"/>
                </a:ext>
              </a:extLst>
            </p:cNvPr>
            <p:cNvSpPr/>
            <p:nvPr/>
          </p:nvSpPr>
          <p:spPr>
            <a:xfrm>
              <a:off x="3642850" y="1338025"/>
              <a:ext cx="30325" cy="81875"/>
            </a:xfrm>
            <a:custGeom>
              <a:avLst/>
              <a:gdLst/>
              <a:ahLst/>
              <a:cxnLst/>
              <a:rect l="l" t="t" r="r" b="b"/>
              <a:pathLst>
                <a:path w="1213" h="3275" extrusionOk="0">
                  <a:moveTo>
                    <a:pt x="988" y="63"/>
                  </a:moveTo>
                  <a:cubicBezTo>
                    <a:pt x="1125" y="1275"/>
                    <a:pt x="800" y="2288"/>
                    <a:pt x="13" y="3212"/>
                  </a:cubicBezTo>
                  <a:cubicBezTo>
                    <a:pt x="0" y="3250"/>
                    <a:pt x="38" y="3275"/>
                    <a:pt x="63" y="3262"/>
                  </a:cubicBezTo>
                  <a:cubicBezTo>
                    <a:pt x="1000" y="2538"/>
                    <a:pt x="1212" y="1163"/>
                    <a:pt x="1087" y="63"/>
                  </a:cubicBezTo>
                  <a:cubicBezTo>
                    <a:pt x="1087" y="1"/>
                    <a:pt x="988" y="1"/>
                    <a:pt x="9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2768;p7">
              <a:extLst>
                <a:ext uri="{FF2B5EF4-FFF2-40B4-BE49-F238E27FC236}">
                  <a16:creationId xmlns:a16="http://schemas.microsoft.com/office/drawing/2014/main" id="{FCFE4ED6-E1BD-04B9-EA87-65D7CA76708C}"/>
                </a:ext>
              </a:extLst>
            </p:cNvPr>
            <p:cNvSpPr/>
            <p:nvPr/>
          </p:nvSpPr>
          <p:spPr>
            <a:xfrm>
              <a:off x="3633475" y="1414575"/>
              <a:ext cx="12825" cy="15025"/>
            </a:xfrm>
            <a:custGeom>
              <a:avLst/>
              <a:gdLst/>
              <a:ahLst/>
              <a:cxnLst/>
              <a:rect l="l" t="t" r="r" b="b"/>
              <a:pathLst>
                <a:path w="513" h="601" extrusionOk="0">
                  <a:moveTo>
                    <a:pt x="25" y="263"/>
                  </a:moveTo>
                  <a:cubicBezTo>
                    <a:pt x="0" y="563"/>
                    <a:pt x="450" y="600"/>
                    <a:pt x="475" y="300"/>
                  </a:cubicBezTo>
                  <a:cubicBezTo>
                    <a:pt x="513" y="0"/>
                    <a:pt x="75" y="25"/>
                    <a:pt x="75" y="313"/>
                  </a:cubicBezTo>
                  <a:cubicBezTo>
                    <a:pt x="88" y="350"/>
                    <a:pt x="125" y="363"/>
                    <a:pt x="150" y="338"/>
                  </a:cubicBezTo>
                  <a:cubicBezTo>
                    <a:pt x="200" y="275"/>
                    <a:pt x="188" y="250"/>
                    <a:pt x="100" y="263"/>
                  </a:cubicBezTo>
                  <a:cubicBezTo>
                    <a:pt x="100" y="213"/>
                    <a:pt x="25" y="213"/>
                    <a:pt x="25"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2769;p7">
              <a:extLst>
                <a:ext uri="{FF2B5EF4-FFF2-40B4-BE49-F238E27FC236}">
                  <a16:creationId xmlns:a16="http://schemas.microsoft.com/office/drawing/2014/main" id="{92F8938A-5D9F-6395-E4AA-65EE5ABC6DA7}"/>
                </a:ext>
              </a:extLst>
            </p:cNvPr>
            <p:cNvSpPr/>
            <p:nvPr/>
          </p:nvSpPr>
          <p:spPr>
            <a:xfrm>
              <a:off x="3232325" y="1254625"/>
              <a:ext cx="237475" cy="60300"/>
            </a:xfrm>
            <a:custGeom>
              <a:avLst/>
              <a:gdLst/>
              <a:ahLst/>
              <a:cxnLst/>
              <a:rect l="l" t="t" r="r" b="b"/>
              <a:pathLst>
                <a:path w="9499" h="2412" extrusionOk="0">
                  <a:moveTo>
                    <a:pt x="9448" y="13"/>
                  </a:moveTo>
                  <a:cubicBezTo>
                    <a:pt x="6136" y="1262"/>
                    <a:pt x="3437" y="2412"/>
                    <a:pt x="113" y="375"/>
                  </a:cubicBezTo>
                  <a:cubicBezTo>
                    <a:pt x="51" y="338"/>
                    <a:pt x="1" y="438"/>
                    <a:pt x="63" y="475"/>
                  </a:cubicBezTo>
                  <a:cubicBezTo>
                    <a:pt x="1475" y="1425"/>
                    <a:pt x="2737" y="1825"/>
                    <a:pt x="4449" y="1662"/>
                  </a:cubicBezTo>
                  <a:cubicBezTo>
                    <a:pt x="6374" y="1475"/>
                    <a:pt x="7686" y="762"/>
                    <a:pt x="9461" y="75"/>
                  </a:cubicBezTo>
                  <a:cubicBezTo>
                    <a:pt x="9498" y="63"/>
                    <a:pt x="9486" y="0"/>
                    <a:pt x="944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2770;p7">
              <a:extLst>
                <a:ext uri="{FF2B5EF4-FFF2-40B4-BE49-F238E27FC236}">
                  <a16:creationId xmlns:a16="http://schemas.microsoft.com/office/drawing/2014/main" id="{DBF19235-1DC3-ACAF-9824-D662DB5A553D}"/>
                </a:ext>
              </a:extLst>
            </p:cNvPr>
            <p:cNvSpPr/>
            <p:nvPr/>
          </p:nvSpPr>
          <p:spPr>
            <a:xfrm>
              <a:off x="3717200" y="1309300"/>
              <a:ext cx="31900" cy="49700"/>
            </a:xfrm>
            <a:custGeom>
              <a:avLst/>
              <a:gdLst/>
              <a:ahLst/>
              <a:cxnLst/>
              <a:rect l="l" t="t" r="r" b="b"/>
              <a:pathLst>
                <a:path w="1276" h="1988" extrusionOk="0">
                  <a:moveTo>
                    <a:pt x="1213" y="13"/>
                  </a:moveTo>
                  <a:cubicBezTo>
                    <a:pt x="650" y="113"/>
                    <a:pt x="113" y="450"/>
                    <a:pt x="50" y="1062"/>
                  </a:cubicBezTo>
                  <a:cubicBezTo>
                    <a:pt x="0" y="1550"/>
                    <a:pt x="375" y="1975"/>
                    <a:pt x="863" y="1987"/>
                  </a:cubicBezTo>
                  <a:cubicBezTo>
                    <a:pt x="938" y="1975"/>
                    <a:pt x="938" y="1862"/>
                    <a:pt x="863" y="1875"/>
                  </a:cubicBezTo>
                  <a:cubicBezTo>
                    <a:pt x="288" y="1850"/>
                    <a:pt x="13" y="1275"/>
                    <a:pt x="238" y="775"/>
                  </a:cubicBezTo>
                  <a:cubicBezTo>
                    <a:pt x="425" y="362"/>
                    <a:pt x="813" y="163"/>
                    <a:pt x="1238" y="75"/>
                  </a:cubicBezTo>
                  <a:cubicBezTo>
                    <a:pt x="1275" y="63"/>
                    <a:pt x="1250" y="0"/>
                    <a:pt x="121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2771;p7">
              <a:extLst>
                <a:ext uri="{FF2B5EF4-FFF2-40B4-BE49-F238E27FC236}">
                  <a16:creationId xmlns:a16="http://schemas.microsoft.com/office/drawing/2014/main" id="{1F6B91D2-6C5F-1512-2D27-406817DCA1F8}"/>
                </a:ext>
              </a:extLst>
            </p:cNvPr>
            <p:cNvSpPr/>
            <p:nvPr/>
          </p:nvSpPr>
          <p:spPr>
            <a:xfrm>
              <a:off x="3471650" y="1283975"/>
              <a:ext cx="62800" cy="31575"/>
            </a:xfrm>
            <a:custGeom>
              <a:avLst/>
              <a:gdLst/>
              <a:ahLst/>
              <a:cxnLst/>
              <a:rect l="l" t="t" r="r" b="b"/>
              <a:pathLst>
                <a:path w="2512" h="1263" extrusionOk="0">
                  <a:moveTo>
                    <a:pt x="63" y="738"/>
                  </a:moveTo>
                  <a:cubicBezTo>
                    <a:pt x="687" y="713"/>
                    <a:pt x="1187" y="1263"/>
                    <a:pt x="1825" y="1051"/>
                  </a:cubicBezTo>
                  <a:cubicBezTo>
                    <a:pt x="2237" y="901"/>
                    <a:pt x="2512" y="501"/>
                    <a:pt x="2499" y="51"/>
                  </a:cubicBezTo>
                  <a:cubicBezTo>
                    <a:pt x="2499" y="13"/>
                    <a:pt x="2437" y="1"/>
                    <a:pt x="2424" y="51"/>
                  </a:cubicBezTo>
                  <a:cubicBezTo>
                    <a:pt x="2312" y="838"/>
                    <a:pt x="1637" y="1151"/>
                    <a:pt x="937" y="851"/>
                  </a:cubicBezTo>
                  <a:cubicBezTo>
                    <a:pt x="662" y="701"/>
                    <a:pt x="362" y="638"/>
                    <a:pt x="63" y="651"/>
                  </a:cubicBezTo>
                  <a:cubicBezTo>
                    <a:pt x="13" y="651"/>
                    <a:pt x="0" y="738"/>
                    <a:pt x="63"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2772;p7">
              <a:extLst>
                <a:ext uri="{FF2B5EF4-FFF2-40B4-BE49-F238E27FC236}">
                  <a16:creationId xmlns:a16="http://schemas.microsoft.com/office/drawing/2014/main" id="{DCAFB383-E8D0-FD1F-7BDD-1B83FAB394FF}"/>
                </a:ext>
              </a:extLst>
            </p:cNvPr>
            <p:cNvSpPr/>
            <p:nvPr/>
          </p:nvSpPr>
          <p:spPr>
            <a:xfrm>
              <a:off x="3504750" y="1268675"/>
              <a:ext cx="30950" cy="21275"/>
            </a:xfrm>
            <a:custGeom>
              <a:avLst/>
              <a:gdLst/>
              <a:ahLst/>
              <a:cxnLst/>
              <a:rect l="l" t="t" r="r" b="b"/>
              <a:pathLst>
                <a:path w="1238" h="851" extrusionOk="0">
                  <a:moveTo>
                    <a:pt x="1125" y="813"/>
                  </a:moveTo>
                  <a:cubicBezTo>
                    <a:pt x="1238" y="525"/>
                    <a:pt x="1063" y="275"/>
                    <a:pt x="788" y="163"/>
                  </a:cubicBezTo>
                  <a:cubicBezTo>
                    <a:pt x="563" y="63"/>
                    <a:pt x="163" y="0"/>
                    <a:pt x="26" y="238"/>
                  </a:cubicBezTo>
                  <a:cubicBezTo>
                    <a:pt x="1" y="263"/>
                    <a:pt x="38" y="313"/>
                    <a:pt x="63" y="288"/>
                  </a:cubicBezTo>
                  <a:cubicBezTo>
                    <a:pt x="388" y="38"/>
                    <a:pt x="1238" y="275"/>
                    <a:pt x="1050" y="800"/>
                  </a:cubicBezTo>
                  <a:cubicBezTo>
                    <a:pt x="1038" y="838"/>
                    <a:pt x="1100" y="850"/>
                    <a:pt x="1125" y="8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2773;p7">
              <a:extLst>
                <a:ext uri="{FF2B5EF4-FFF2-40B4-BE49-F238E27FC236}">
                  <a16:creationId xmlns:a16="http://schemas.microsoft.com/office/drawing/2014/main" id="{967372CA-D90E-9EAE-3783-CAF024A34A9A}"/>
                </a:ext>
              </a:extLst>
            </p:cNvPr>
            <p:cNvSpPr/>
            <p:nvPr/>
          </p:nvSpPr>
          <p:spPr>
            <a:xfrm>
              <a:off x="3694400" y="1371450"/>
              <a:ext cx="81250" cy="56275"/>
            </a:xfrm>
            <a:custGeom>
              <a:avLst/>
              <a:gdLst/>
              <a:ahLst/>
              <a:cxnLst/>
              <a:rect l="l" t="t" r="r" b="b"/>
              <a:pathLst>
                <a:path w="3250" h="2251" extrusionOk="0">
                  <a:moveTo>
                    <a:pt x="25" y="88"/>
                  </a:moveTo>
                  <a:cubicBezTo>
                    <a:pt x="825" y="1051"/>
                    <a:pt x="1787" y="2250"/>
                    <a:pt x="3187" y="1963"/>
                  </a:cubicBezTo>
                  <a:cubicBezTo>
                    <a:pt x="3249" y="1950"/>
                    <a:pt x="3224" y="1863"/>
                    <a:pt x="3162" y="1863"/>
                  </a:cubicBezTo>
                  <a:cubicBezTo>
                    <a:pt x="1775" y="2050"/>
                    <a:pt x="887" y="988"/>
                    <a:pt x="88" y="38"/>
                  </a:cubicBezTo>
                  <a:cubicBezTo>
                    <a:pt x="50" y="1"/>
                    <a:pt x="0" y="51"/>
                    <a:pt x="2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2774;p7">
              <a:extLst>
                <a:ext uri="{FF2B5EF4-FFF2-40B4-BE49-F238E27FC236}">
                  <a16:creationId xmlns:a16="http://schemas.microsoft.com/office/drawing/2014/main" id="{11A627A7-32E1-4596-45F5-B0B33B2879CD}"/>
                </a:ext>
              </a:extLst>
            </p:cNvPr>
            <p:cNvSpPr/>
            <p:nvPr/>
          </p:nvSpPr>
          <p:spPr>
            <a:xfrm>
              <a:off x="3515075" y="1320225"/>
              <a:ext cx="30950" cy="15325"/>
            </a:xfrm>
            <a:custGeom>
              <a:avLst/>
              <a:gdLst/>
              <a:ahLst/>
              <a:cxnLst/>
              <a:rect l="l" t="t" r="r" b="b"/>
              <a:pathLst>
                <a:path w="1238" h="613" extrusionOk="0">
                  <a:moveTo>
                    <a:pt x="63" y="113"/>
                  </a:moveTo>
                  <a:cubicBezTo>
                    <a:pt x="475" y="125"/>
                    <a:pt x="862" y="288"/>
                    <a:pt x="1150" y="575"/>
                  </a:cubicBezTo>
                  <a:cubicBezTo>
                    <a:pt x="1187" y="613"/>
                    <a:pt x="1237" y="563"/>
                    <a:pt x="1212" y="525"/>
                  </a:cubicBezTo>
                  <a:cubicBezTo>
                    <a:pt x="1087" y="363"/>
                    <a:pt x="912" y="238"/>
                    <a:pt x="712" y="163"/>
                  </a:cubicBezTo>
                  <a:cubicBezTo>
                    <a:pt x="512" y="50"/>
                    <a:pt x="288" y="0"/>
                    <a:pt x="63" y="25"/>
                  </a:cubicBezTo>
                  <a:cubicBezTo>
                    <a:pt x="13" y="25"/>
                    <a:pt x="0" y="113"/>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2775;p7">
              <a:extLst>
                <a:ext uri="{FF2B5EF4-FFF2-40B4-BE49-F238E27FC236}">
                  <a16:creationId xmlns:a16="http://schemas.microsoft.com/office/drawing/2014/main" id="{4765C3C9-6BA1-23FD-B823-8D051480B25D}"/>
                </a:ext>
              </a:extLst>
            </p:cNvPr>
            <p:cNvSpPr/>
            <p:nvPr/>
          </p:nvSpPr>
          <p:spPr>
            <a:xfrm>
              <a:off x="3512250" y="1319900"/>
              <a:ext cx="34075" cy="21900"/>
            </a:xfrm>
            <a:custGeom>
              <a:avLst/>
              <a:gdLst/>
              <a:ahLst/>
              <a:cxnLst/>
              <a:rect l="l" t="t" r="r" b="b"/>
              <a:pathLst>
                <a:path w="1363" h="876" extrusionOk="0">
                  <a:moveTo>
                    <a:pt x="1263" y="551"/>
                  </a:moveTo>
                  <a:cubicBezTo>
                    <a:pt x="825" y="751"/>
                    <a:pt x="313" y="463"/>
                    <a:pt x="126" y="51"/>
                  </a:cubicBezTo>
                  <a:cubicBezTo>
                    <a:pt x="101" y="1"/>
                    <a:pt x="1" y="38"/>
                    <a:pt x="26" y="88"/>
                  </a:cubicBezTo>
                  <a:cubicBezTo>
                    <a:pt x="226" y="576"/>
                    <a:pt x="825" y="876"/>
                    <a:pt x="1313" y="626"/>
                  </a:cubicBezTo>
                  <a:cubicBezTo>
                    <a:pt x="1363" y="601"/>
                    <a:pt x="1313" y="526"/>
                    <a:pt x="126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2776;p7">
              <a:extLst>
                <a:ext uri="{FF2B5EF4-FFF2-40B4-BE49-F238E27FC236}">
                  <a16:creationId xmlns:a16="http://schemas.microsoft.com/office/drawing/2014/main" id="{63155C3B-405F-31D2-A44C-EAED2D402063}"/>
                </a:ext>
              </a:extLst>
            </p:cNvPr>
            <p:cNvSpPr/>
            <p:nvPr/>
          </p:nvSpPr>
          <p:spPr>
            <a:xfrm>
              <a:off x="3177975" y="1278975"/>
              <a:ext cx="132175" cy="60025"/>
            </a:xfrm>
            <a:custGeom>
              <a:avLst/>
              <a:gdLst/>
              <a:ahLst/>
              <a:cxnLst/>
              <a:rect l="l" t="t" r="r" b="b"/>
              <a:pathLst>
                <a:path w="5287" h="2401" extrusionOk="0">
                  <a:moveTo>
                    <a:pt x="5236" y="576"/>
                  </a:moveTo>
                  <a:cubicBezTo>
                    <a:pt x="3649" y="263"/>
                    <a:pt x="213" y="1"/>
                    <a:pt x="0" y="2350"/>
                  </a:cubicBezTo>
                  <a:cubicBezTo>
                    <a:pt x="0" y="2400"/>
                    <a:pt x="63" y="2388"/>
                    <a:pt x="63" y="2350"/>
                  </a:cubicBezTo>
                  <a:cubicBezTo>
                    <a:pt x="363" y="63"/>
                    <a:pt x="3674" y="363"/>
                    <a:pt x="5211" y="651"/>
                  </a:cubicBezTo>
                  <a:cubicBezTo>
                    <a:pt x="5261" y="663"/>
                    <a:pt x="5286" y="588"/>
                    <a:pt x="5236" y="5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2777;p7">
              <a:extLst>
                <a:ext uri="{FF2B5EF4-FFF2-40B4-BE49-F238E27FC236}">
                  <a16:creationId xmlns:a16="http://schemas.microsoft.com/office/drawing/2014/main" id="{451B02CC-8B4D-162A-2DCC-BBBB49CC0C7D}"/>
                </a:ext>
              </a:extLst>
            </p:cNvPr>
            <p:cNvSpPr/>
            <p:nvPr/>
          </p:nvSpPr>
          <p:spPr>
            <a:xfrm>
              <a:off x="3184525" y="1311175"/>
              <a:ext cx="61575" cy="65000"/>
            </a:xfrm>
            <a:custGeom>
              <a:avLst/>
              <a:gdLst/>
              <a:ahLst/>
              <a:cxnLst/>
              <a:rect l="l" t="t" r="r" b="b"/>
              <a:pathLst>
                <a:path w="2463" h="2600" extrusionOk="0">
                  <a:moveTo>
                    <a:pt x="950" y="25"/>
                  </a:moveTo>
                  <a:cubicBezTo>
                    <a:pt x="275" y="350"/>
                    <a:pt x="1" y="1187"/>
                    <a:pt x="450" y="1825"/>
                  </a:cubicBezTo>
                  <a:cubicBezTo>
                    <a:pt x="850" y="2412"/>
                    <a:pt x="1913" y="2599"/>
                    <a:pt x="2412" y="2025"/>
                  </a:cubicBezTo>
                  <a:cubicBezTo>
                    <a:pt x="2462" y="1975"/>
                    <a:pt x="2387" y="1900"/>
                    <a:pt x="2337" y="1950"/>
                  </a:cubicBezTo>
                  <a:cubicBezTo>
                    <a:pt x="1875" y="2474"/>
                    <a:pt x="900" y="2312"/>
                    <a:pt x="525" y="1762"/>
                  </a:cubicBezTo>
                  <a:cubicBezTo>
                    <a:pt x="126" y="1175"/>
                    <a:pt x="338" y="375"/>
                    <a:pt x="988" y="75"/>
                  </a:cubicBezTo>
                  <a:cubicBezTo>
                    <a:pt x="1025" y="63"/>
                    <a:pt x="988" y="0"/>
                    <a:pt x="9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2778;p7">
              <a:extLst>
                <a:ext uri="{FF2B5EF4-FFF2-40B4-BE49-F238E27FC236}">
                  <a16:creationId xmlns:a16="http://schemas.microsoft.com/office/drawing/2014/main" id="{9DF3098A-3219-23EA-F2F0-992B9012BE23}"/>
                </a:ext>
              </a:extLst>
            </p:cNvPr>
            <p:cNvSpPr/>
            <p:nvPr/>
          </p:nvSpPr>
          <p:spPr>
            <a:xfrm>
              <a:off x="3219825" y="1318975"/>
              <a:ext cx="35950" cy="46575"/>
            </a:xfrm>
            <a:custGeom>
              <a:avLst/>
              <a:gdLst/>
              <a:ahLst/>
              <a:cxnLst/>
              <a:rect l="l" t="t" r="r" b="b"/>
              <a:pathLst>
                <a:path w="1438" h="1863" extrusionOk="0">
                  <a:moveTo>
                    <a:pt x="751" y="1850"/>
                  </a:moveTo>
                  <a:cubicBezTo>
                    <a:pt x="1213" y="1663"/>
                    <a:pt x="1438" y="1138"/>
                    <a:pt x="1238" y="675"/>
                  </a:cubicBezTo>
                  <a:cubicBezTo>
                    <a:pt x="1050" y="213"/>
                    <a:pt x="513" y="0"/>
                    <a:pt x="51" y="200"/>
                  </a:cubicBezTo>
                  <a:cubicBezTo>
                    <a:pt x="1" y="225"/>
                    <a:pt x="38" y="300"/>
                    <a:pt x="88" y="288"/>
                  </a:cubicBezTo>
                  <a:cubicBezTo>
                    <a:pt x="513" y="163"/>
                    <a:pt x="963" y="288"/>
                    <a:pt x="1138" y="713"/>
                  </a:cubicBezTo>
                  <a:cubicBezTo>
                    <a:pt x="1300" y="1138"/>
                    <a:pt x="1113" y="1600"/>
                    <a:pt x="713" y="1787"/>
                  </a:cubicBezTo>
                  <a:cubicBezTo>
                    <a:pt x="676" y="1812"/>
                    <a:pt x="713" y="1862"/>
                    <a:pt x="751" y="1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2779;p7">
              <a:extLst>
                <a:ext uri="{FF2B5EF4-FFF2-40B4-BE49-F238E27FC236}">
                  <a16:creationId xmlns:a16="http://schemas.microsoft.com/office/drawing/2014/main" id="{37F0F2CD-776C-92D6-65C1-7B4F95180610}"/>
                </a:ext>
              </a:extLst>
            </p:cNvPr>
            <p:cNvSpPr/>
            <p:nvPr/>
          </p:nvSpPr>
          <p:spPr>
            <a:xfrm>
              <a:off x="3208275" y="1322725"/>
              <a:ext cx="17200" cy="30650"/>
            </a:xfrm>
            <a:custGeom>
              <a:avLst/>
              <a:gdLst/>
              <a:ahLst/>
              <a:cxnLst/>
              <a:rect l="l" t="t" r="r" b="b"/>
              <a:pathLst>
                <a:path w="688" h="1226" extrusionOk="0">
                  <a:moveTo>
                    <a:pt x="650" y="38"/>
                  </a:moveTo>
                  <a:cubicBezTo>
                    <a:pt x="300" y="0"/>
                    <a:pt x="63" y="375"/>
                    <a:pt x="63" y="688"/>
                  </a:cubicBezTo>
                  <a:cubicBezTo>
                    <a:pt x="50" y="988"/>
                    <a:pt x="350" y="1213"/>
                    <a:pt x="638" y="1125"/>
                  </a:cubicBezTo>
                  <a:cubicBezTo>
                    <a:pt x="688" y="1100"/>
                    <a:pt x="663" y="1013"/>
                    <a:pt x="613" y="1038"/>
                  </a:cubicBezTo>
                  <a:cubicBezTo>
                    <a:pt x="0" y="1225"/>
                    <a:pt x="63" y="75"/>
                    <a:pt x="650" y="113"/>
                  </a:cubicBezTo>
                  <a:cubicBezTo>
                    <a:pt x="688" y="113"/>
                    <a:pt x="688" y="38"/>
                    <a:pt x="65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2780;p7">
              <a:extLst>
                <a:ext uri="{FF2B5EF4-FFF2-40B4-BE49-F238E27FC236}">
                  <a16:creationId xmlns:a16="http://schemas.microsoft.com/office/drawing/2014/main" id="{A07B50C7-1B06-5E60-7E14-1FA2CF41D92F}"/>
                </a:ext>
              </a:extLst>
            </p:cNvPr>
            <p:cNvSpPr/>
            <p:nvPr/>
          </p:nvSpPr>
          <p:spPr>
            <a:xfrm>
              <a:off x="3454150" y="1312425"/>
              <a:ext cx="55325" cy="71550"/>
            </a:xfrm>
            <a:custGeom>
              <a:avLst/>
              <a:gdLst/>
              <a:ahLst/>
              <a:cxnLst/>
              <a:rect l="l" t="t" r="r" b="b"/>
              <a:pathLst>
                <a:path w="2213" h="2862" extrusionOk="0">
                  <a:moveTo>
                    <a:pt x="1750" y="75"/>
                  </a:moveTo>
                  <a:cubicBezTo>
                    <a:pt x="2112" y="1387"/>
                    <a:pt x="1300" y="2474"/>
                    <a:pt x="38" y="2799"/>
                  </a:cubicBezTo>
                  <a:cubicBezTo>
                    <a:pt x="0" y="2812"/>
                    <a:pt x="13" y="2862"/>
                    <a:pt x="38" y="2862"/>
                  </a:cubicBezTo>
                  <a:cubicBezTo>
                    <a:pt x="1425" y="2762"/>
                    <a:pt x="2212" y="1325"/>
                    <a:pt x="1825" y="50"/>
                  </a:cubicBezTo>
                  <a:cubicBezTo>
                    <a:pt x="1812" y="0"/>
                    <a:pt x="1725" y="13"/>
                    <a:pt x="1750"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2781;p7">
              <a:extLst>
                <a:ext uri="{FF2B5EF4-FFF2-40B4-BE49-F238E27FC236}">
                  <a16:creationId xmlns:a16="http://schemas.microsoft.com/office/drawing/2014/main" id="{8095805A-9227-8AB4-0E0B-7CC4235EF7F6}"/>
                </a:ext>
              </a:extLst>
            </p:cNvPr>
            <p:cNvSpPr/>
            <p:nvPr/>
          </p:nvSpPr>
          <p:spPr>
            <a:xfrm>
              <a:off x="3796875" y="1305225"/>
              <a:ext cx="111550" cy="104375"/>
            </a:xfrm>
            <a:custGeom>
              <a:avLst/>
              <a:gdLst/>
              <a:ahLst/>
              <a:cxnLst/>
              <a:rect l="l" t="t" r="r" b="b"/>
              <a:pathLst>
                <a:path w="4462" h="4175" extrusionOk="0">
                  <a:moveTo>
                    <a:pt x="2662" y="176"/>
                  </a:moveTo>
                  <a:cubicBezTo>
                    <a:pt x="1212" y="1"/>
                    <a:pt x="38" y="1438"/>
                    <a:pt x="750" y="2787"/>
                  </a:cubicBezTo>
                  <a:cubicBezTo>
                    <a:pt x="1475" y="4175"/>
                    <a:pt x="3424" y="3950"/>
                    <a:pt x="4424" y="3025"/>
                  </a:cubicBezTo>
                  <a:cubicBezTo>
                    <a:pt x="4461" y="2987"/>
                    <a:pt x="4411" y="2937"/>
                    <a:pt x="4386" y="2962"/>
                  </a:cubicBezTo>
                  <a:cubicBezTo>
                    <a:pt x="3474" y="3612"/>
                    <a:pt x="2012" y="4062"/>
                    <a:pt x="1137" y="3125"/>
                  </a:cubicBezTo>
                  <a:cubicBezTo>
                    <a:pt x="0" y="1900"/>
                    <a:pt x="1075" y="88"/>
                    <a:pt x="2662" y="276"/>
                  </a:cubicBezTo>
                  <a:cubicBezTo>
                    <a:pt x="2724" y="288"/>
                    <a:pt x="2724" y="176"/>
                    <a:pt x="2662" y="1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2782;p7">
              <a:extLst>
                <a:ext uri="{FF2B5EF4-FFF2-40B4-BE49-F238E27FC236}">
                  <a16:creationId xmlns:a16="http://schemas.microsoft.com/office/drawing/2014/main" id="{80F1DE5D-3CAD-6EA4-FE90-87D0ACF17823}"/>
                </a:ext>
              </a:extLst>
            </p:cNvPr>
            <p:cNvSpPr/>
            <p:nvPr/>
          </p:nvSpPr>
          <p:spPr>
            <a:xfrm>
              <a:off x="3903100" y="1237750"/>
              <a:ext cx="263700" cy="146850"/>
            </a:xfrm>
            <a:custGeom>
              <a:avLst/>
              <a:gdLst/>
              <a:ahLst/>
              <a:cxnLst/>
              <a:rect l="l" t="t" r="r" b="b"/>
              <a:pathLst>
                <a:path w="10548" h="5874" extrusionOk="0">
                  <a:moveTo>
                    <a:pt x="100" y="5836"/>
                  </a:moveTo>
                  <a:cubicBezTo>
                    <a:pt x="1300" y="4162"/>
                    <a:pt x="2412" y="2062"/>
                    <a:pt x="4324" y="1138"/>
                  </a:cubicBezTo>
                  <a:cubicBezTo>
                    <a:pt x="6086" y="275"/>
                    <a:pt x="8848" y="100"/>
                    <a:pt x="10485" y="1312"/>
                  </a:cubicBezTo>
                  <a:cubicBezTo>
                    <a:pt x="10510" y="1325"/>
                    <a:pt x="10547" y="1275"/>
                    <a:pt x="10522" y="1262"/>
                  </a:cubicBezTo>
                  <a:cubicBezTo>
                    <a:pt x="9073" y="0"/>
                    <a:pt x="6586" y="138"/>
                    <a:pt x="4861" y="725"/>
                  </a:cubicBezTo>
                  <a:cubicBezTo>
                    <a:pt x="2549" y="1512"/>
                    <a:pt x="1350" y="3924"/>
                    <a:pt x="25" y="5799"/>
                  </a:cubicBezTo>
                  <a:cubicBezTo>
                    <a:pt x="0" y="5836"/>
                    <a:pt x="63" y="5874"/>
                    <a:pt x="88" y="58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2783;p7">
              <a:extLst>
                <a:ext uri="{FF2B5EF4-FFF2-40B4-BE49-F238E27FC236}">
                  <a16:creationId xmlns:a16="http://schemas.microsoft.com/office/drawing/2014/main" id="{120D475C-E04B-6298-BED4-746B35480B55}"/>
                </a:ext>
              </a:extLst>
            </p:cNvPr>
            <p:cNvSpPr/>
            <p:nvPr/>
          </p:nvSpPr>
          <p:spPr>
            <a:xfrm>
              <a:off x="4098975" y="1277425"/>
              <a:ext cx="100925" cy="84375"/>
            </a:xfrm>
            <a:custGeom>
              <a:avLst/>
              <a:gdLst/>
              <a:ahLst/>
              <a:cxnLst/>
              <a:rect l="l" t="t" r="r" b="b"/>
              <a:pathLst>
                <a:path w="4037" h="3375" extrusionOk="0">
                  <a:moveTo>
                    <a:pt x="2875" y="88"/>
                  </a:moveTo>
                  <a:cubicBezTo>
                    <a:pt x="3412" y="1025"/>
                    <a:pt x="3525" y="2400"/>
                    <a:pt x="2375" y="2950"/>
                  </a:cubicBezTo>
                  <a:cubicBezTo>
                    <a:pt x="2087" y="3062"/>
                    <a:pt x="1775" y="3100"/>
                    <a:pt x="1475" y="3062"/>
                  </a:cubicBezTo>
                  <a:cubicBezTo>
                    <a:pt x="1400" y="3050"/>
                    <a:pt x="1325" y="3075"/>
                    <a:pt x="1250" y="3062"/>
                  </a:cubicBezTo>
                  <a:cubicBezTo>
                    <a:pt x="488" y="2937"/>
                    <a:pt x="513" y="2737"/>
                    <a:pt x="438" y="2200"/>
                  </a:cubicBezTo>
                  <a:cubicBezTo>
                    <a:pt x="325" y="1300"/>
                    <a:pt x="938" y="963"/>
                    <a:pt x="1713" y="1113"/>
                  </a:cubicBezTo>
                  <a:cubicBezTo>
                    <a:pt x="2300" y="1225"/>
                    <a:pt x="2600" y="1512"/>
                    <a:pt x="3000" y="1925"/>
                  </a:cubicBezTo>
                  <a:cubicBezTo>
                    <a:pt x="3300" y="2237"/>
                    <a:pt x="3550" y="2562"/>
                    <a:pt x="3999" y="2575"/>
                  </a:cubicBezTo>
                  <a:cubicBezTo>
                    <a:pt x="4024" y="2575"/>
                    <a:pt x="4037" y="2537"/>
                    <a:pt x="3999" y="2537"/>
                  </a:cubicBezTo>
                  <a:cubicBezTo>
                    <a:pt x="3287" y="2425"/>
                    <a:pt x="2900" y="1525"/>
                    <a:pt x="2312" y="1150"/>
                  </a:cubicBezTo>
                  <a:cubicBezTo>
                    <a:pt x="1875" y="850"/>
                    <a:pt x="1325" y="800"/>
                    <a:pt x="838" y="1025"/>
                  </a:cubicBezTo>
                  <a:cubicBezTo>
                    <a:pt x="113" y="1350"/>
                    <a:pt x="0" y="2487"/>
                    <a:pt x="638" y="2987"/>
                  </a:cubicBezTo>
                  <a:cubicBezTo>
                    <a:pt x="1163" y="3375"/>
                    <a:pt x="2237" y="3250"/>
                    <a:pt x="2712" y="2887"/>
                  </a:cubicBezTo>
                  <a:cubicBezTo>
                    <a:pt x="3650" y="2187"/>
                    <a:pt x="3462" y="925"/>
                    <a:pt x="2937" y="38"/>
                  </a:cubicBezTo>
                  <a:cubicBezTo>
                    <a:pt x="2912" y="0"/>
                    <a:pt x="2837" y="38"/>
                    <a:pt x="2875"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2784;p7">
              <a:extLst>
                <a:ext uri="{FF2B5EF4-FFF2-40B4-BE49-F238E27FC236}">
                  <a16:creationId xmlns:a16="http://schemas.microsoft.com/office/drawing/2014/main" id="{5BA302B6-224D-804C-7F26-45EE0FA317E9}"/>
                </a:ext>
              </a:extLst>
            </p:cNvPr>
            <p:cNvSpPr/>
            <p:nvPr/>
          </p:nvSpPr>
          <p:spPr>
            <a:xfrm>
              <a:off x="4206450" y="1331775"/>
              <a:ext cx="55625" cy="13775"/>
            </a:xfrm>
            <a:custGeom>
              <a:avLst/>
              <a:gdLst/>
              <a:ahLst/>
              <a:cxnLst/>
              <a:rect l="l" t="t" r="r" b="b"/>
              <a:pathLst>
                <a:path w="2225" h="551" extrusionOk="0">
                  <a:moveTo>
                    <a:pt x="50" y="476"/>
                  </a:moveTo>
                  <a:cubicBezTo>
                    <a:pt x="750" y="551"/>
                    <a:pt x="1600" y="501"/>
                    <a:pt x="2187" y="76"/>
                  </a:cubicBezTo>
                  <a:cubicBezTo>
                    <a:pt x="2225" y="63"/>
                    <a:pt x="2200" y="1"/>
                    <a:pt x="2162" y="13"/>
                  </a:cubicBezTo>
                  <a:cubicBezTo>
                    <a:pt x="1437" y="251"/>
                    <a:pt x="838" y="476"/>
                    <a:pt x="50" y="401"/>
                  </a:cubicBezTo>
                  <a:cubicBezTo>
                    <a:pt x="0" y="401"/>
                    <a:pt x="0" y="476"/>
                    <a:pt x="50" y="4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2785;p7">
              <a:extLst>
                <a:ext uri="{FF2B5EF4-FFF2-40B4-BE49-F238E27FC236}">
                  <a16:creationId xmlns:a16="http://schemas.microsoft.com/office/drawing/2014/main" id="{446396E3-0DF6-C53A-6493-D4CE0CDFE1BE}"/>
                </a:ext>
              </a:extLst>
            </p:cNvPr>
            <p:cNvSpPr/>
            <p:nvPr/>
          </p:nvSpPr>
          <p:spPr>
            <a:xfrm>
              <a:off x="3934650" y="1301475"/>
              <a:ext cx="81250" cy="96575"/>
            </a:xfrm>
            <a:custGeom>
              <a:avLst/>
              <a:gdLst/>
              <a:ahLst/>
              <a:cxnLst/>
              <a:rect l="l" t="t" r="r" b="b"/>
              <a:pathLst>
                <a:path w="3250" h="3863" extrusionOk="0">
                  <a:moveTo>
                    <a:pt x="1025" y="26"/>
                  </a:moveTo>
                  <a:cubicBezTo>
                    <a:pt x="463" y="675"/>
                    <a:pt x="0" y="1488"/>
                    <a:pt x="188" y="2375"/>
                  </a:cubicBezTo>
                  <a:cubicBezTo>
                    <a:pt x="363" y="3200"/>
                    <a:pt x="1162" y="3800"/>
                    <a:pt x="2000" y="3837"/>
                  </a:cubicBezTo>
                  <a:cubicBezTo>
                    <a:pt x="2587" y="3862"/>
                    <a:pt x="3249" y="3475"/>
                    <a:pt x="3174" y="2812"/>
                  </a:cubicBezTo>
                  <a:cubicBezTo>
                    <a:pt x="3137" y="2475"/>
                    <a:pt x="2799" y="2050"/>
                    <a:pt x="2512" y="2425"/>
                  </a:cubicBezTo>
                  <a:cubicBezTo>
                    <a:pt x="2475" y="2462"/>
                    <a:pt x="2550" y="2500"/>
                    <a:pt x="2575" y="2462"/>
                  </a:cubicBezTo>
                  <a:cubicBezTo>
                    <a:pt x="3012" y="3300"/>
                    <a:pt x="2862" y="3725"/>
                    <a:pt x="2125" y="3737"/>
                  </a:cubicBezTo>
                  <a:cubicBezTo>
                    <a:pt x="1800" y="3737"/>
                    <a:pt x="1487" y="3650"/>
                    <a:pt x="1212" y="3500"/>
                  </a:cubicBezTo>
                  <a:cubicBezTo>
                    <a:pt x="775" y="3287"/>
                    <a:pt x="463" y="2900"/>
                    <a:pt x="325" y="2437"/>
                  </a:cubicBezTo>
                  <a:cubicBezTo>
                    <a:pt x="75" y="1563"/>
                    <a:pt x="538" y="738"/>
                    <a:pt x="1062" y="63"/>
                  </a:cubicBezTo>
                  <a:cubicBezTo>
                    <a:pt x="1087" y="38"/>
                    <a:pt x="1050" y="1"/>
                    <a:pt x="1025"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2786;p7">
              <a:extLst>
                <a:ext uri="{FF2B5EF4-FFF2-40B4-BE49-F238E27FC236}">
                  <a16:creationId xmlns:a16="http://schemas.microsoft.com/office/drawing/2014/main" id="{C507A36E-E38B-C6B7-95F6-FD137418B026}"/>
                </a:ext>
              </a:extLst>
            </p:cNvPr>
            <p:cNvSpPr/>
            <p:nvPr/>
          </p:nvSpPr>
          <p:spPr>
            <a:xfrm>
              <a:off x="3920275" y="1329900"/>
              <a:ext cx="23150" cy="110625"/>
            </a:xfrm>
            <a:custGeom>
              <a:avLst/>
              <a:gdLst/>
              <a:ahLst/>
              <a:cxnLst/>
              <a:rect l="l" t="t" r="r" b="b"/>
              <a:pathLst>
                <a:path w="926" h="4425" extrusionOk="0">
                  <a:moveTo>
                    <a:pt x="825" y="38"/>
                  </a:moveTo>
                  <a:cubicBezTo>
                    <a:pt x="375" y="551"/>
                    <a:pt x="263" y="1238"/>
                    <a:pt x="188" y="1913"/>
                  </a:cubicBezTo>
                  <a:cubicBezTo>
                    <a:pt x="100" y="2725"/>
                    <a:pt x="13" y="3712"/>
                    <a:pt x="538" y="4400"/>
                  </a:cubicBezTo>
                  <a:cubicBezTo>
                    <a:pt x="563" y="4425"/>
                    <a:pt x="600" y="4400"/>
                    <a:pt x="588" y="4362"/>
                  </a:cubicBezTo>
                  <a:cubicBezTo>
                    <a:pt x="0" y="3250"/>
                    <a:pt x="38" y="1101"/>
                    <a:pt x="888" y="101"/>
                  </a:cubicBezTo>
                  <a:cubicBezTo>
                    <a:pt x="925" y="63"/>
                    <a:pt x="863" y="1"/>
                    <a:pt x="825"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2787;p7">
              <a:extLst>
                <a:ext uri="{FF2B5EF4-FFF2-40B4-BE49-F238E27FC236}">
                  <a16:creationId xmlns:a16="http://schemas.microsoft.com/office/drawing/2014/main" id="{71D9EBEF-ADF8-BD07-6233-C764BF095E66}"/>
                </a:ext>
              </a:extLst>
            </p:cNvPr>
            <p:cNvSpPr/>
            <p:nvPr/>
          </p:nvSpPr>
          <p:spPr>
            <a:xfrm>
              <a:off x="3931200" y="1439875"/>
              <a:ext cx="11900" cy="11900"/>
            </a:xfrm>
            <a:custGeom>
              <a:avLst/>
              <a:gdLst/>
              <a:ahLst/>
              <a:cxnLst/>
              <a:rect l="l" t="t" r="r" b="b"/>
              <a:pathLst>
                <a:path w="476" h="476" extrusionOk="0">
                  <a:moveTo>
                    <a:pt x="126" y="38"/>
                  </a:moveTo>
                  <a:cubicBezTo>
                    <a:pt x="213" y="1"/>
                    <a:pt x="313" y="13"/>
                    <a:pt x="388" y="88"/>
                  </a:cubicBezTo>
                  <a:cubicBezTo>
                    <a:pt x="451" y="151"/>
                    <a:pt x="476" y="238"/>
                    <a:pt x="451" y="326"/>
                  </a:cubicBezTo>
                  <a:cubicBezTo>
                    <a:pt x="451" y="363"/>
                    <a:pt x="438" y="388"/>
                    <a:pt x="413" y="413"/>
                  </a:cubicBezTo>
                  <a:cubicBezTo>
                    <a:pt x="388" y="438"/>
                    <a:pt x="351" y="451"/>
                    <a:pt x="313" y="463"/>
                  </a:cubicBezTo>
                  <a:cubicBezTo>
                    <a:pt x="188" y="476"/>
                    <a:pt x="63" y="413"/>
                    <a:pt x="13" y="288"/>
                  </a:cubicBezTo>
                  <a:cubicBezTo>
                    <a:pt x="1" y="163"/>
                    <a:pt x="101" y="51"/>
                    <a:pt x="238" y="51"/>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2788;p7">
              <a:extLst>
                <a:ext uri="{FF2B5EF4-FFF2-40B4-BE49-F238E27FC236}">
                  <a16:creationId xmlns:a16="http://schemas.microsoft.com/office/drawing/2014/main" id="{FC928126-05DC-81A4-5D36-EBC3E1C37864}"/>
                </a:ext>
              </a:extLst>
            </p:cNvPr>
            <p:cNvSpPr/>
            <p:nvPr/>
          </p:nvSpPr>
          <p:spPr>
            <a:xfrm>
              <a:off x="3926825" y="1437075"/>
              <a:ext cx="22225" cy="17200"/>
            </a:xfrm>
            <a:custGeom>
              <a:avLst/>
              <a:gdLst/>
              <a:ahLst/>
              <a:cxnLst/>
              <a:rect l="l" t="t" r="r" b="b"/>
              <a:pathLst>
                <a:path w="889" h="688" extrusionOk="0">
                  <a:moveTo>
                    <a:pt x="313" y="213"/>
                  </a:moveTo>
                  <a:cubicBezTo>
                    <a:pt x="588" y="238"/>
                    <a:pt x="651" y="313"/>
                    <a:pt x="476" y="413"/>
                  </a:cubicBezTo>
                  <a:cubicBezTo>
                    <a:pt x="313" y="600"/>
                    <a:pt x="301" y="525"/>
                    <a:pt x="413" y="200"/>
                  </a:cubicBezTo>
                  <a:cubicBezTo>
                    <a:pt x="451" y="175"/>
                    <a:pt x="451" y="113"/>
                    <a:pt x="401" y="113"/>
                  </a:cubicBezTo>
                  <a:cubicBezTo>
                    <a:pt x="1" y="113"/>
                    <a:pt x="88" y="688"/>
                    <a:pt x="488" y="625"/>
                  </a:cubicBezTo>
                  <a:cubicBezTo>
                    <a:pt x="888" y="563"/>
                    <a:pt x="663" y="0"/>
                    <a:pt x="276" y="88"/>
                  </a:cubicBezTo>
                  <a:cubicBezTo>
                    <a:pt x="213" y="113"/>
                    <a:pt x="238" y="213"/>
                    <a:pt x="313" y="2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2789;p7">
              <a:extLst>
                <a:ext uri="{FF2B5EF4-FFF2-40B4-BE49-F238E27FC236}">
                  <a16:creationId xmlns:a16="http://schemas.microsoft.com/office/drawing/2014/main" id="{EF5E64A7-4CBC-5309-1A25-B5862C3F2EE0}"/>
                </a:ext>
              </a:extLst>
            </p:cNvPr>
            <p:cNvSpPr/>
            <p:nvPr/>
          </p:nvSpPr>
          <p:spPr>
            <a:xfrm>
              <a:off x="4168650" y="1271800"/>
              <a:ext cx="2825" cy="3150"/>
            </a:xfrm>
            <a:custGeom>
              <a:avLst/>
              <a:gdLst/>
              <a:ahLst/>
              <a:cxnLst/>
              <a:rect l="l" t="t" r="r" b="b"/>
              <a:pathLst>
                <a:path w="113" h="126" extrusionOk="0">
                  <a:moveTo>
                    <a:pt x="25" y="63"/>
                  </a:moveTo>
                  <a:lnTo>
                    <a:pt x="38" y="100"/>
                  </a:lnTo>
                  <a:cubicBezTo>
                    <a:pt x="50" y="125"/>
                    <a:pt x="88" y="125"/>
                    <a:pt x="100" y="100"/>
                  </a:cubicBezTo>
                  <a:lnTo>
                    <a:pt x="100" y="63"/>
                  </a:lnTo>
                  <a:cubicBezTo>
                    <a:pt x="113" y="0"/>
                    <a:pt x="0" y="0"/>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2790;p7">
              <a:extLst>
                <a:ext uri="{FF2B5EF4-FFF2-40B4-BE49-F238E27FC236}">
                  <a16:creationId xmlns:a16="http://schemas.microsoft.com/office/drawing/2014/main" id="{7ABEDDF9-65B2-869C-5549-B2A397C58538}"/>
                </a:ext>
              </a:extLst>
            </p:cNvPr>
            <p:cNvSpPr/>
            <p:nvPr/>
          </p:nvSpPr>
          <p:spPr>
            <a:xfrm>
              <a:off x="4259250" y="1315225"/>
              <a:ext cx="41875" cy="17825"/>
            </a:xfrm>
            <a:custGeom>
              <a:avLst/>
              <a:gdLst/>
              <a:ahLst/>
              <a:cxnLst/>
              <a:rect l="l" t="t" r="r" b="b"/>
              <a:pathLst>
                <a:path w="1675" h="713" extrusionOk="0">
                  <a:moveTo>
                    <a:pt x="125" y="650"/>
                  </a:moveTo>
                  <a:cubicBezTo>
                    <a:pt x="225" y="388"/>
                    <a:pt x="650" y="275"/>
                    <a:pt x="875" y="238"/>
                  </a:cubicBezTo>
                  <a:cubicBezTo>
                    <a:pt x="1125" y="200"/>
                    <a:pt x="1375" y="200"/>
                    <a:pt x="1612" y="250"/>
                  </a:cubicBezTo>
                  <a:cubicBezTo>
                    <a:pt x="1675" y="250"/>
                    <a:pt x="1675" y="163"/>
                    <a:pt x="1625" y="150"/>
                  </a:cubicBezTo>
                  <a:cubicBezTo>
                    <a:pt x="1175" y="0"/>
                    <a:pt x="225" y="88"/>
                    <a:pt x="25" y="613"/>
                  </a:cubicBezTo>
                  <a:cubicBezTo>
                    <a:pt x="0" y="675"/>
                    <a:pt x="100" y="713"/>
                    <a:pt x="125"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2791;p7">
              <a:extLst>
                <a:ext uri="{FF2B5EF4-FFF2-40B4-BE49-F238E27FC236}">
                  <a16:creationId xmlns:a16="http://schemas.microsoft.com/office/drawing/2014/main" id="{C3767AB0-6694-B315-4559-11281702046E}"/>
                </a:ext>
              </a:extLst>
            </p:cNvPr>
            <p:cNvSpPr/>
            <p:nvPr/>
          </p:nvSpPr>
          <p:spPr>
            <a:xfrm>
              <a:off x="4259250" y="1317725"/>
              <a:ext cx="42200" cy="19700"/>
            </a:xfrm>
            <a:custGeom>
              <a:avLst/>
              <a:gdLst/>
              <a:ahLst/>
              <a:cxnLst/>
              <a:rect l="l" t="t" r="r" b="b"/>
              <a:pathLst>
                <a:path w="1688" h="788" extrusionOk="0">
                  <a:moveTo>
                    <a:pt x="1587" y="50"/>
                  </a:moveTo>
                  <a:cubicBezTo>
                    <a:pt x="1175" y="425"/>
                    <a:pt x="638" y="600"/>
                    <a:pt x="88" y="550"/>
                  </a:cubicBezTo>
                  <a:cubicBezTo>
                    <a:pt x="25" y="550"/>
                    <a:pt x="0" y="625"/>
                    <a:pt x="63" y="650"/>
                  </a:cubicBezTo>
                  <a:cubicBezTo>
                    <a:pt x="575" y="788"/>
                    <a:pt x="1287" y="475"/>
                    <a:pt x="1650" y="113"/>
                  </a:cubicBezTo>
                  <a:cubicBezTo>
                    <a:pt x="1687" y="75"/>
                    <a:pt x="1625" y="0"/>
                    <a:pt x="1587"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2792;p7">
              <a:extLst>
                <a:ext uri="{FF2B5EF4-FFF2-40B4-BE49-F238E27FC236}">
                  <a16:creationId xmlns:a16="http://schemas.microsoft.com/office/drawing/2014/main" id="{54D76E56-D4A1-B4FD-F29F-5F98AAD487F0}"/>
                </a:ext>
              </a:extLst>
            </p:cNvPr>
            <p:cNvSpPr/>
            <p:nvPr/>
          </p:nvSpPr>
          <p:spPr>
            <a:xfrm>
              <a:off x="4198950" y="1341475"/>
              <a:ext cx="33450" cy="30325"/>
            </a:xfrm>
            <a:custGeom>
              <a:avLst/>
              <a:gdLst/>
              <a:ahLst/>
              <a:cxnLst/>
              <a:rect l="l" t="t" r="r" b="b"/>
              <a:pathLst>
                <a:path w="1338" h="1213" extrusionOk="0">
                  <a:moveTo>
                    <a:pt x="50" y="100"/>
                  </a:moveTo>
                  <a:cubicBezTo>
                    <a:pt x="363" y="88"/>
                    <a:pt x="625" y="263"/>
                    <a:pt x="863" y="450"/>
                  </a:cubicBezTo>
                  <a:cubicBezTo>
                    <a:pt x="1088" y="625"/>
                    <a:pt x="1238" y="887"/>
                    <a:pt x="1250" y="1162"/>
                  </a:cubicBezTo>
                  <a:cubicBezTo>
                    <a:pt x="1250" y="1212"/>
                    <a:pt x="1338" y="1200"/>
                    <a:pt x="1325" y="1162"/>
                  </a:cubicBezTo>
                  <a:cubicBezTo>
                    <a:pt x="1325" y="850"/>
                    <a:pt x="1175" y="563"/>
                    <a:pt x="925" y="388"/>
                  </a:cubicBezTo>
                  <a:cubicBezTo>
                    <a:pt x="663" y="188"/>
                    <a:pt x="400" y="0"/>
                    <a:pt x="50" y="25"/>
                  </a:cubicBezTo>
                  <a:cubicBezTo>
                    <a:pt x="0" y="25"/>
                    <a:pt x="0" y="113"/>
                    <a:pt x="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2793;p7">
              <a:extLst>
                <a:ext uri="{FF2B5EF4-FFF2-40B4-BE49-F238E27FC236}">
                  <a16:creationId xmlns:a16="http://schemas.microsoft.com/office/drawing/2014/main" id="{7791C513-10B3-3475-9363-25B21735FA4A}"/>
                </a:ext>
              </a:extLst>
            </p:cNvPr>
            <p:cNvSpPr/>
            <p:nvPr/>
          </p:nvSpPr>
          <p:spPr>
            <a:xfrm>
              <a:off x="4199250" y="1342100"/>
              <a:ext cx="33475" cy="29375"/>
            </a:xfrm>
            <a:custGeom>
              <a:avLst/>
              <a:gdLst/>
              <a:ahLst/>
              <a:cxnLst/>
              <a:rect l="l" t="t" r="r" b="b"/>
              <a:pathLst>
                <a:path w="1339" h="1175" extrusionOk="0">
                  <a:moveTo>
                    <a:pt x="1288" y="1100"/>
                  </a:moveTo>
                  <a:cubicBezTo>
                    <a:pt x="1026" y="1012"/>
                    <a:pt x="776" y="887"/>
                    <a:pt x="551" y="713"/>
                  </a:cubicBezTo>
                  <a:cubicBezTo>
                    <a:pt x="313" y="538"/>
                    <a:pt x="263" y="288"/>
                    <a:pt x="113" y="63"/>
                  </a:cubicBezTo>
                  <a:cubicBezTo>
                    <a:pt x="76" y="0"/>
                    <a:pt x="1" y="38"/>
                    <a:pt x="13" y="100"/>
                  </a:cubicBezTo>
                  <a:cubicBezTo>
                    <a:pt x="126" y="688"/>
                    <a:pt x="713" y="1087"/>
                    <a:pt x="1263" y="1175"/>
                  </a:cubicBezTo>
                  <a:cubicBezTo>
                    <a:pt x="1313" y="1175"/>
                    <a:pt x="1338" y="1112"/>
                    <a:pt x="1288"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2794;p7">
              <a:extLst>
                <a:ext uri="{FF2B5EF4-FFF2-40B4-BE49-F238E27FC236}">
                  <a16:creationId xmlns:a16="http://schemas.microsoft.com/office/drawing/2014/main" id="{CFB59965-BAA9-0D94-B674-2F2DFE81E462}"/>
                </a:ext>
              </a:extLst>
            </p:cNvPr>
            <p:cNvSpPr/>
            <p:nvPr/>
          </p:nvSpPr>
          <p:spPr>
            <a:xfrm>
              <a:off x="3890900" y="1349275"/>
              <a:ext cx="38775" cy="86875"/>
            </a:xfrm>
            <a:custGeom>
              <a:avLst/>
              <a:gdLst/>
              <a:ahLst/>
              <a:cxnLst/>
              <a:rect l="l" t="t" r="r" b="b"/>
              <a:pathLst>
                <a:path w="1551" h="3475" extrusionOk="0">
                  <a:moveTo>
                    <a:pt x="1450" y="51"/>
                  </a:moveTo>
                  <a:cubicBezTo>
                    <a:pt x="725" y="1038"/>
                    <a:pt x="238" y="2175"/>
                    <a:pt x="13" y="3387"/>
                  </a:cubicBezTo>
                  <a:cubicBezTo>
                    <a:pt x="1" y="3450"/>
                    <a:pt x="101" y="3475"/>
                    <a:pt x="113" y="3412"/>
                  </a:cubicBezTo>
                  <a:cubicBezTo>
                    <a:pt x="338" y="2213"/>
                    <a:pt x="813" y="1075"/>
                    <a:pt x="1513" y="88"/>
                  </a:cubicBezTo>
                  <a:cubicBezTo>
                    <a:pt x="1550" y="38"/>
                    <a:pt x="1475" y="1"/>
                    <a:pt x="145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2795;p7">
              <a:extLst>
                <a:ext uri="{FF2B5EF4-FFF2-40B4-BE49-F238E27FC236}">
                  <a16:creationId xmlns:a16="http://schemas.microsoft.com/office/drawing/2014/main" id="{CEF30C7C-8BC8-EE9C-D263-9DC5C7A45041}"/>
                </a:ext>
              </a:extLst>
            </p:cNvPr>
            <p:cNvSpPr/>
            <p:nvPr/>
          </p:nvSpPr>
          <p:spPr>
            <a:xfrm>
              <a:off x="3880600" y="1433625"/>
              <a:ext cx="18150" cy="16600"/>
            </a:xfrm>
            <a:custGeom>
              <a:avLst/>
              <a:gdLst/>
              <a:ahLst/>
              <a:cxnLst/>
              <a:rect l="l" t="t" r="r" b="b"/>
              <a:pathLst>
                <a:path w="726" h="664" extrusionOk="0">
                  <a:moveTo>
                    <a:pt x="475" y="151"/>
                  </a:moveTo>
                  <a:cubicBezTo>
                    <a:pt x="363" y="176"/>
                    <a:pt x="350" y="188"/>
                    <a:pt x="438" y="176"/>
                  </a:cubicBezTo>
                  <a:cubicBezTo>
                    <a:pt x="475" y="163"/>
                    <a:pt x="513" y="163"/>
                    <a:pt x="550" y="176"/>
                  </a:cubicBezTo>
                  <a:cubicBezTo>
                    <a:pt x="588" y="176"/>
                    <a:pt x="600" y="113"/>
                    <a:pt x="563" y="101"/>
                  </a:cubicBezTo>
                  <a:cubicBezTo>
                    <a:pt x="350" y="1"/>
                    <a:pt x="0" y="238"/>
                    <a:pt x="250" y="451"/>
                  </a:cubicBezTo>
                  <a:cubicBezTo>
                    <a:pt x="513" y="663"/>
                    <a:pt x="725" y="288"/>
                    <a:pt x="538" y="88"/>
                  </a:cubicBezTo>
                  <a:cubicBezTo>
                    <a:pt x="500" y="38"/>
                    <a:pt x="450" y="101"/>
                    <a:pt x="475" y="1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2796;p7">
              <a:extLst>
                <a:ext uri="{FF2B5EF4-FFF2-40B4-BE49-F238E27FC236}">
                  <a16:creationId xmlns:a16="http://schemas.microsoft.com/office/drawing/2014/main" id="{2B6CDB97-EB62-A281-C2D2-EE418C219C12}"/>
                </a:ext>
              </a:extLst>
            </p:cNvPr>
            <p:cNvSpPr/>
            <p:nvPr/>
          </p:nvSpPr>
          <p:spPr>
            <a:xfrm>
              <a:off x="3936525" y="1338025"/>
              <a:ext cx="30325" cy="81875"/>
            </a:xfrm>
            <a:custGeom>
              <a:avLst/>
              <a:gdLst/>
              <a:ahLst/>
              <a:cxnLst/>
              <a:rect l="l" t="t" r="r" b="b"/>
              <a:pathLst>
                <a:path w="1213" h="3275" extrusionOk="0">
                  <a:moveTo>
                    <a:pt x="125" y="63"/>
                  </a:moveTo>
                  <a:cubicBezTo>
                    <a:pt x="0" y="1163"/>
                    <a:pt x="213" y="2538"/>
                    <a:pt x="1150" y="3262"/>
                  </a:cubicBezTo>
                  <a:cubicBezTo>
                    <a:pt x="1175" y="3275"/>
                    <a:pt x="1212" y="3250"/>
                    <a:pt x="1187" y="3212"/>
                  </a:cubicBezTo>
                  <a:cubicBezTo>
                    <a:pt x="413" y="2275"/>
                    <a:pt x="88" y="1275"/>
                    <a:pt x="225" y="63"/>
                  </a:cubicBezTo>
                  <a:cubicBezTo>
                    <a:pt x="225" y="1"/>
                    <a:pt x="138" y="1"/>
                    <a:pt x="1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2797;p7">
              <a:extLst>
                <a:ext uri="{FF2B5EF4-FFF2-40B4-BE49-F238E27FC236}">
                  <a16:creationId xmlns:a16="http://schemas.microsoft.com/office/drawing/2014/main" id="{00FC4867-C594-C842-2837-CB5862D43596}"/>
                </a:ext>
              </a:extLst>
            </p:cNvPr>
            <p:cNvSpPr/>
            <p:nvPr/>
          </p:nvSpPr>
          <p:spPr>
            <a:xfrm>
              <a:off x="3963375" y="1414575"/>
              <a:ext cx="13475" cy="15650"/>
            </a:xfrm>
            <a:custGeom>
              <a:avLst/>
              <a:gdLst/>
              <a:ahLst/>
              <a:cxnLst/>
              <a:rect l="l" t="t" r="r" b="b"/>
              <a:pathLst>
                <a:path w="539" h="626" extrusionOk="0">
                  <a:moveTo>
                    <a:pt x="413" y="263"/>
                  </a:moveTo>
                  <a:cubicBezTo>
                    <a:pt x="326" y="263"/>
                    <a:pt x="313" y="275"/>
                    <a:pt x="363" y="338"/>
                  </a:cubicBezTo>
                  <a:cubicBezTo>
                    <a:pt x="388" y="363"/>
                    <a:pt x="426" y="350"/>
                    <a:pt x="438" y="313"/>
                  </a:cubicBezTo>
                  <a:cubicBezTo>
                    <a:pt x="438" y="25"/>
                    <a:pt x="1" y="0"/>
                    <a:pt x="38" y="300"/>
                  </a:cubicBezTo>
                  <a:cubicBezTo>
                    <a:pt x="38" y="625"/>
                    <a:pt x="538" y="575"/>
                    <a:pt x="488" y="263"/>
                  </a:cubicBezTo>
                  <a:cubicBezTo>
                    <a:pt x="476" y="225"/>
                    <a:pt x="426" y="225"/>
                    <a:pt x="413" y="2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2798;p7">
              <a:extLst>
                <a:ext uri="{FF2B5EF4-FFF2-40B4-BE49-F238E27FC236}">
                  <a16:creationId xmlns:a16="http://schemas.microsoft.com/office/drawing/2014/main" id="{04831341-7D0E-A00D-7760-A9A935582CE3}"/>
                </a:ext>
              </a:extLst>
            </p:cNvPr>
            <p:cNvSpPr/>
            <p:nvPr/>
          </p:nvSpPr>
          <p:spPr>
            <a:xfrm>
              <a:off x="4139900" y="1254625"/>
              <a:ext cx="237775" cy="60000"/>
            </a:xfrm>
            <a:custGeom>
              <a:avLst/>
              <a:gdLst/>
              <a:ahLst/>
              <a:cxnLst/>
              <a:rect l="l" t="t" r="r" b="b"/>
              <a:pathLst>
                <a:path w="9511" h="2400" extrusionOk="0">
                  <a:moveTo>
                    <a:pt x="38" y="75"/>
                  </a:moveTo>
                  <a:cubicBezTo>
                    <a:pt x="1813" y="762"/>
                    <a:pt x="3137" y="1475"/>
                    <a:pt x="5049" y="1662"/>
                  </a:cubicBezTo>
                  <a:cubicBezTo>
                    <a:pt x="6774" y="1837"/>
                    <a:pt x="8023" y="1437"/>
                    <a:pt x="9448" y="475"/>
                  </a:cubicBezTo>
                  <a:cubicBezTo>
                    <a:pt x="9511" y="438"/>
                    <a:pt x="9448" y="338"/>
                    <a:pt x="9386" y="375"/>
                  </a:cubicBezTo>
                  <a:cubicBezTo>
                    <a:pt x="6061" y="2400"/>
                    <a:pt x="3387" y="1262"/>
                    <a:pt x="63" y="13"/>
                  </a:cubicBezTo>
                  <a:cubicBezTo>
                    <a:pt x="26" y="0"/>
                    <a:pt x="1" y="50"/>
                    <a:pt x="38"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2799;p7">
              <a:extLst>
                <a:ext uri="{FF2B5EF4-FFF2-40B4-BE49-F238E27FC236}">
                  <a16:creationId xmlns:a16="http://schemas.microsoft.com/office/drawing/2014/main" id="{67BEC3B4-961E-3A98-F397-72DF877DB4F2}"/>
                </a:ext>
              </a:extLst>
            </p:cNvPr>
            <p:cNvSpPr/>
            <p:nvPr/>
          </p:nvSpPr>
          <p:spPr>
            <a:xfrm>
              <a:off x="3860900" y="1309600"/>
              <a:ext cx="31900" cy="49400"/>
            </a:xfrm>
            <a:custGeom>
              <a:avLst/>
              <a:gdLst/>
              <a:ahLst/>
              <a:cxnLst/>
              <a:rect l="l" t="t" r="r" b="b"/>
              <a:pathLst>
                <a:path w="1276" h="1976" extrusionOk="0">
                  <a:moveTo>
                    <a:pt x="38" y="63"/>
                  </a:moveTo>
                  <a:cubicBezTo>
                    <a:pt x="451" y="151"/>
                    <a:pt x="851" y="350"/>
                    <a:pt x="1026" y="763"/>
                  </a:cubicBezTo>
                  <a:cubicBezTo>
                    <a:pt x="1251" y="1263"/>
                    <a:pt x="976" y="1838"/>
                    <a:pt x="401" y="1863"/>
                  </a:cubicBezTo>
                  <a:cubicBezTo>
                    <a:pt x="326" y="1850"/>
                    <a:pt x="326" y="1963"/>
                    <a:pt x="401" y="1975"/>
                  </a:cubicBezTo>
                  <a:cubicBezTo>
                    <a:pt x="901" y="1963"/>
                    <a:pt x="1276" y="1538"/>
                    <a:pt x="1213" y="1050"/>
                  </a:cubicBezTo>
                  <a:cubicBezTo>
                    <a:pt x="1163" y="438"/>
                    <a:pt x="613" y="101"/>
                    <a:pt x="63" y="1"/>
                  </a:cubicBezTo>
                  <a:cubicBezTo>
                    <a:pt x="26" y="1"/>
                    <a:pt x="1" y="51"/>
                    <a:pt x="5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2800;p7">
              <a:extLst>
                <a:ext uri="{FF2B5EF4-FFF2-40B4-BE49-F238E27FC236}">
                  <a16:creationId xmlns:a16="http://schemas.microsoft.com/office/drawing/2014/main" id="{6C1043E9-806E-C2C4-1E1A-9D9ACA9914B3}"/>
                </a:ext>
              </a:extLst>
            </p:cNvPr>
            <p:cNvSpPr/>
            <p:nvPr/>
          </p:nvSpPr>
          <p:spPr>
            <a:xfrm>
              <a:off x="4075225" y="1283975"/>
              <a:ext cx="62825" cy="31575"/>
            </a:xfrm>
            <a:custGeom>
              <a:avLst/>
              <a:gdLst/>
              <a:ahLst/>
              <a:cxnLst/>
              <a:rect l="l" t="t" r="r" b="b"/>
              <a:pathLst>
                <a:path w="2513" h="1263" extrusionOk="0">
                  <a:moveTo>
                    <a:pt x="2450" y="651"/>
                  </a:moveTo>
                  <a:cubicBezTo>
                    <a:pt x="2150" y="638"/>
                    <a:pt x="1850" y="701"/>
                    <a:pt x="1588" y="851"/>
                  </a:cubicBezTo>
                  <a:cubicBezTo>
                    <a:pt x="888" y="1151"/>
                    <a:pt x="201" y="851"/>
                    <a:pt x="88" y="51"/>
                  </a:cubicBezTo>
                  <a:cubicBezTo>
                    <a:pt x="88" y="1"/>
                    <a:pt x="13" y="13"/>
                    <a:pt x="26" y="51"/>
                  </a:cubicBezTo>
                  <a:cubicBezTo>
                    <a:pt x="1" y="501"/>
                    <a:pt x="276" y="901"/>
                    <a:pt x="701" y="1051"/>
                  </a:cubicBezTo>
                  <a:cubicBezTo>
                    <a:pt x="1325" y="1263"/>
                    <a:pt x="1825" y="713"/>
                    <a:pt x="2450" y="738"/>
                  </a:cubicBezTo>
                  <a:cubicBezTo>
                    <a:pt x="2513" y="738"/>
                    <a:pt x="2513" y="651"/>
                    <a:pt x="2450"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2801;p7">
              <a:extLst>
                <a:ext uri="{FF2B5EF4-FFF2-40B4-BE49-F238E27FC236}">
                  <a16:creationId xmlns:a16="http://schemas.microsoft.com/office/drawing/2014/main" id="{0F1F03FD-61F3-74BF-677C-4DAB191458D9}"/>
                </a:ext>
              </a:extLst>
            </p:cNvPr>
            <p:cNvSpPr/>
            <p:nvPr/>
          </p:nvSpPr>
          <p:spPr>
            <a:xfrm>
              <a:off x="4073975" y="1268675"/>
              <a:ext cx="30950" cy="21275"/>
            </a:xfrm>
            <a:custGeom>
              <a:avLst/>
              <a:gdLst/>
              <a:ahLst/>
              <a:cxnLst/>
              <a:rect l="l" t="t" r="r" b="b"/>
              <a:pathLst>
                <a:path w="1238" h="851" extrusionOk="0">
                  <a:moveTo>
                    <a:pt x="188" y="800"/>
                  </a:moveTo>
                  <a:cubicBezTo>
                    <a:pt x="1" y="275"/>
                    <a:pt x="851" y="38"/>
                    <a:pt x="1175" y="288"/>
                  </a:cubicBezTo>
                  <a:cubicBezTo>
                    <a:pt x="1200" y="313"/>
                    <a:pt x="1238" y="263"/>
                    <a:pt x="1225" y="238"/>
                  </a:cubicBezTo>
                  <a:cubicBezTo>
                    <a:pt x="1063" y="0"/>
                    <a:pt x="676" y="63"/>
                    <a:pt x="451" y="163"/>
                  </a:cubicBezTo>
                  <a:cubicBezTo>
                    <a:pt x="176" y="275"/>
                    <a:pt x="1" y="525"/>
                    <a:pt x="113" y="813"/>
                  </a:cubicBezTo>
                  <a:cubicBezTo>
                    <a:pt x="138" y="850"/>
                    <a:pt x="201" y="838"/>
                    <a:pt x="188" y="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2802;p7">
              <a:extLst>
                <a:ext uri="{FF2B5EF4-FFF2-40B4-BE49-F238E27FC236}">
                  <a16:creationId xmlns:a16="http://schemas.microsoft.com/office/drawing/2014/main" id="{3EE47D6E-29C8-B87D-7D32-D2A23DA3AB9B}"/>
                </a:ext>
              </a:extLst>
            </p:cNvPr>
            <p:cNvSpPr/>
            <p:nvPr/>
          </p:nvSpPr>
          <p:spPr>
            <a:xfrm>
              <a:off x="3834050" y="1371450"/>
              <a:ext cx="81250" cy="56275"/>
            </a:xfrm>
            <a:custGeom>
              <a:avLst/>
              <a:gdLst/>
              <a:ahLst/>
              <a:cxnLst/>
              <a:rect l="l" t="t" r="r" b="b"/>
              <a:pathLst>
                <a:path w="3250" h="2251" extrusionOk="0">
                  <a:moveTo>
                    <a:pt x="3162" y="38"/>
                  </a:moveTo>
                  <a:cubicBezTo>
                    <a:pt x="2362" y="988"/>
                    <a:pt x="1475" y="2063"/>
                    <a:pt x="88" y="1875"/>
                  </a:cubicBezTo>
                  <a:cubicBezTo>
                    <a:pt x="25" y="1863"/>
                    <a:pt x="0" y="1950"/>
                    <a:pt x="63" y="1963"/>
                  </a:cubicBezTo>
                  <a:cubicBezTo>
                    <a:pt x="1462" y="2250"/>
                    <a:pt x="2425" y="1051"/>
                    <a:pt x="3224" y="88"/>
                  </a:cubicBezTo>
                  <a:cubicBezTo>
                    <a:pt x="3249" y="51"/>
                    <a:pt x="3199" y="1"/>
                    <a:pt x="3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2803;p7">
              <a:extLst>
                <a:ext uri="{FF2B5EF4-FFF2-40B4-BE49-F238E27FC236}">
                  <a16:creationId xmlns:a16="http://schemas.microsoft.com/office/drawing/2014/main" id="{CA7E0E43-9652-5D5B-29D5-9B5002E24BAD}"/>
                </a:ext>
              </a:extLst>
            </p:cNvPr>
            <p:cNvSpPr/>
            <p:nvPr/>
          </p:nvSpPr>
          <p:spPr>
            <a:xfrm>
              <a:off x="4063675" y="1320225"/>
              <a:ext cx="30950" cy="15025"/>
            </a:xfrm>
            <a:custGeom>
              <a:avLst/>
              <a:gdLst/>
              <a:ahLst/>
              <a:cxnLst/>
              <a:rect l="l" t="t" r="r" b="b"/>
              <a:pathLst>
                <a:path w="1238" h="601" extrusionOk="0">
                  <a:moveTo>
                    <a:pt x="1175" y="13"/>
                  </a:moveTo>
                  <a:cubicBezTo>
                    <a:pt x="950" y="0"/>
                    <a:pt x="725" y="50"/>
                    <a:pt x="525" y="163"/>
                  </a:cubicBezTo>
                  <a:cubicBezTo>
                    <a:pt x="325" y="225"/>
                    <a:pt x="150" y="350"/>
                    <a:pt x="25" y="513"/>
                  </a:cubicBezTo>
                  <a:cubicBezTo>
                    <a:pt x="0" y="563"/>
                    <a:pt x="50" y="600"/>
                    <a:pt x="100" y="575"/>
                  </a:cubicBezTo>
                  <a:cubicBezTo>
                    <a:pt x="388" y="288"/>
                    <a:pt x="763" y="125"/>
                    <a:pt x="1175" y="100"/>
                  </a:cubicBezTo>
                  <a:cubicBezTo>
                    <a:pt x="1238" y="100"/>
                    <a:pt x="1225" y="13"/>
                    <a:pt x="1175"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2804;p7">
              <a:extLst>
                <a:ext uri="{FF2B5EF4-FFF2-40B4-BE49-F238E27FC236}">
                  <a16:creationId xmlns:a16="http://schemas.microsoft.com/office/drawing/2014/main" id="{1B1D294D-E789-58F6-F79D-9995975665DE}"/>
                </a:ext>
              </a:extLst>
            </p:cNvPr>
            <p:cNvSpPr/>
            <p:nvPr/>
          </p:nvSpPr>
          <p:spPr>
            <a:xfrm>
              <a:off x="4063350" y="1319900"/>
              <a:ext cx="34075" cy="21900"/>
            </a:xfrm>
            <a:custGeom>
              <a:avLst/>
              <a:gdLst/>
              <a:ahLst/>
              <a:cxnLst/>
              <a:rect l="l" t="t" r="r" b="b"/>
              <a:pathLst>
                <a:path w="1363" h="876" extrusionOk="0">
                  <a:moveTo>
                    <a:pt x="51" y="638"/>
                  </a:moveTo>
                  <a:cubicBezTo>
                    <a:pt x="538" y="876"/>
                    <a:pt x="1151" y="576"/>
                    <a:pt x="1338" y="88"/>
                  </a:cubicBezTo>
                  <a:cubicBezTo>
                    <a:pt x="1363" y="38"/>
                    <a:pt x="1276" y="1"/>
                    <a:pt x="1251" y="51"/>
                  </a:cubicBezTo>
                  <a:cubicBezTo>
                    <a:pt x="1051" y="463"/>
                    <a:pt x="538" y="763"/>
                    <a:pt x="101" y="551"/>
                  </a:cubicBezTo>
                  <a:cubicBezTo>
                    <a:pt x="51" y="526"/>
                    <a:pt x="1" y="601"/>
                    <a:pt x="51"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2805;p7">
              <a:extLst>
                <a:ext uri="{FF2B5EF4-FFF2-40B4-BE49-F238E27FC236}">
                  <a16:creationId xmlns:a16="http://schemas.microsoft.com/office/drawing/2014/main" id="{2ED35A94-A342-1FE7-4AFA-FAD590DD9310}"/>
                </a:ext>
              </a:extLst>
            </p:cNvPr>
            <p:cNvSpPr/>
            <p:nvPr/>
          </p:nvSpPr>
          <p:spPr>
            <a:xfrm>
              <a:off x="4299850" y="1278975"/>
              <a:ext cx="132500" cy="60025"/>
            </a:xfrm>
            <a:custGeom>
              <a:avLst/>
              <a:gdLst/>
              <a:ahLst/>
              <a:cxnLst/>
              <a:rect l="l" t="t" r="r" b="b"/>
              <a:pathLst>
                <a:path w="5300" h="2401" extrusionOk="0">
                  <a:moveTo>
                    <a:pt x="63" y="651"/>
                  </a:moveTo>
                  <a:cubicBezTo>
                    <a:pt x="1600" y="363"/>
                    <a:pt x="4912" y="51"/>
                    <a:pt x="5224" y="2350"/>
                  </a:cubicBezTo>
                  <a:cubicBezTo>
                    <a:pt x="5224" y="2388"/>
                    <a:pt x="5299" y="2400"/>
                    <a:pt x="5287" y="2350"/>
                  </a:cubicBezTo>
                  <a:cubicBezTo>
                    <a:pt x="5075" y="1"/>
                    <a:pt x="1638" y="276"/>
                    <a:pt x="51" y="576"/>
                  </a:cubicBezTo>
                  <a:cubicBezTo>
                    <a:pt x="1" y="588"/>
                    <a:pt x="26" y="663"/>
                    <a:pt x="76" y="6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2806;p7">
              <a:extLst>
                <a:ext uri="{FF2B5EF4-FFF2-40B4-BE49-F238E27FC236}">
                  <a16:creationId xmlns:a16="http://schemas.microsoft.com/office/drawing/2014/main" id="{A0DFB1C0-C263-5ED1-C899-33AE197CC121}"/>
                </a:ext>
              </a:extLst>
            </p:cNvPr>
            <p:cNvSpPr/>
            <p:nvPr/>
          </p:nvSpPr>
          <p:spPr>
            <a:xfrm>
              <a:off x="4363900" y="1311175"/>
              <a:ext cx="60950" cy="65000"/>
            </a:xfrm>
            <a:custGeom>
              <a:avLst/>
              <a:gdLst/>
              <a:ahLst/>
              <a:cxnLst/>
              <a:rect l="l" t="t" r="r" b="b"/>
              <a:pathLst>
                <a:path w="2438" h="2600" extrusionOk="0">
                  <a:moveTo>
                    <a:pt x="1463" y="75"/>
                  </a:moveTo>
                  <a:cubicBezTo>
                    <a:pt x="2088" y="400"/>
                    <a:pt x="2350" y="1175"/>
                    <a:pt x="1938" y="1762"/>
                  </a:cubicBezTo>
                  <a:cubicBezTo>
                    <a:pt x="1550" y="2299"/>
                    <a:pt x="588" y="2474"/>
                    <a:pt x="113" y="1950"/>
                  </a:cubicBezTo>
                  <a:cubicBezTo>
                    <a:pt x="76" y="1900"/>
                    <a:pt x="1" y="1975"/>
                    <a:pt x="38" y="2025"/>
                  </a:cubicBezTo>
                  <a:cubicBezTo>
                    <a:pt x="538" y="2599"/>
                    <a:pt x="1600" y="2412"/>
                    <a:pt x="2013" y="1825"/>
                  </a:cubicBezTo>
                  <a:cubicBezTo>
                    <a:pt x="2438" y="1187"/>
                    <a:pt x="2200" y="325"/>
                    <a:pt x="1500" y="13"/>
                  </a:cubicBezTo>
                  <a:cubicBezTo>
                    <a:pt x="1463" y="0"/>
                    <a:pt x="1438" y="50"/>
                    <a:pt x="1475"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2807;p7">
              <a:extLst>
                <a:ext uri="{FF2B5EF4-FFF2-40B4-BE49-F238E27FC236}">
                  <a16:creationId xmlns:a16="http://schemas.microsoft.com/office/drawing/2014/main" id="{009405CE-CA5A-519F-33D4-C0ED19A0DA0A}"/>
                </a:ext>
              </a:extLst>
            </p:cNvPr>
            <p:cNvSpPr/>
            <p:nvPr/>
          </p:nvSpPr>
          <p:spPr>
            <a:xfrm>
              <a:off x="4353900" y="1318975"/>
              <a:ext cx="35950" cy="46575"/>
            </a:xfrm>
            <a:custGeom>
              <a:avLst/>
              <a:gdLst/>
              <a:ahLst/>
              <a:cxnLst/>
              <a:rect l="l" t="t" r="r" b="b"/>
              <a:pathLst>
                <a:path w="1438" h="1863" extrusionOk="0">
                  <a:moveTo>
                    <a:pt x="726" y="1787"/>
                  </a:moveTo>
                  <a:cubicBezTo>
                    <a:pt x="326" y="1600"/>
                    <a:pt x="138" y="1138"/>
                    <a:pt x="301" y="725"/>
                  </a:cubicBezTo>
                  <a:cubicBezTo>
                    <a:pt x="476" y="275"/>
                    <a:pt x="926" y="163"/>
                    <a:pt x="1363" y="288"/>
                  </a:cubicBezTo>
                  <a:cubicBezTo>
                    <a:pt x="1400" y="300"/>
                    <a:pt x="1438" y="225"/>
                    <a:pt x="1388" y="200"/>
                  </a:cubicBezTo>
                  <a:cubicBezTo>
                    <a:pt x="938" y="0"/>
                    <a:pt x="401" y="213"/>
                    <a:pt x="201" y="675"/>
                  </a:cubicBezTo>
                  <a:cubicBezTo>
                    <a:pt x="1" y="1138"/>
                    <a:pt x="226" y="1675"/>
                    <a:pt x="688" y="1850"/>
                  </a:cubicBezTo>
                  <a:cubicBezTo>
                    <a:pt x="738" y="1862"/>
                    <a:pt x="763" y="1812"/>
                    <a:pt x="726" y="1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2808;p7">
              <a:extLst>
                <a:ext uri="{FF2B5EF4-FFF2-40B4-BE49-F238E27FC236}">
                  <a16:creationId xmlns:a16="http://schemas.microsoft.com/office/drawing/2014/main" id="{34543745-505B-3300-E593-C8AEB79E885B}"/>
                </a:ext>
              </a:extLst>
            </p:cNvPr>
            <p:cNvSpPr/>
            <p:nvPr/>
          </p:nvSpPr>
          <p:spPr>
            <a:xfrm>
              <a:off x="4384200" y="1322725"/>
              <a:ext cx="17225" cy="30650"/>
            </a:xfrm>
            <a:custGeom>
              <a:avLst/>
              <a:gdLst/>
              <a:ahLst/>
              <a:cxnLst/>
              <a:rect l="l" t="t" r="r" b="b"/>
              <a:pathLst>
                <a:path w="689" h="1226" extrusionOk="0">
                  <a:moveTo>
                    <a:pt x="51" y="113"/>
                  </a:moveTo>
                  <a:cubicBezTo>
                    <a:pt x="638" y="75"/>
                    <a:pt x="688" y="1225"/>
                    <a:pt x="76" y="1038"/>
                  </a:cubicBezTo>
                  <a:cubicBezTo>
                    <a:pt x="26" y="1013"/>
                    <a:pt x="1" y="1100"/>
                    <a:pt x="63" y="1125"/>
                  </a:cubicBezTo>
                  <a:cubicBezTo>
                    <a:pt x="351" y="1213"/>
                    <a:pt x="638" y="988"/>
                    <a:pt x="626" y="688"/>
                  </a:cubicBezTo>
                  <a:cubicBezTo>
                    <a:pt x="626" y="375"/>
                    <a:pt x="388" y="0"/>
                    <a:pt x="38" y="38"/>
                  </a:cubicBezTo>
                  <a:cubicBezTo>
                    <a:pt x="1" y="38"/>
                    <a:pt x="1" y="113"/>
                    <a:pt x="51"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2809;p7">
              <a:extLst>
                <a:ext uri="{FF2B5EF4-FFF2-40B4-BE49-F238E27FC236}">
                  <a16:creationId xmlns:a16="http://schemas.microsoft.com/office/drawing/2014/main" id="{3CE28385-9AB8-8851-AA5C-888202406AC5}"/>
                </a:ext>
              </a:extLst>
            </p:cNvPr>
            <p:cNvSpPr/>
            <p:nvPr/>
          </p:nvSpPr>
          <p:spPr>
            <a:xfrm>
              <a:off x="4100225" y="1312425"/>
              <a:ext cx="55325" cy="71550"/>
            </a:xfrm>
            <a:custGeom>
              <a:avLst/>
              <a:gdLst/>
              <a:ahLst/>
              <a:cxnLst/>
              <a:rect l="l" t="t" r="r" b="b"/>
              <a:pathLst>
                <a:path w="2213" h="2862" extrusionOk="0">
                  <a:moveTo>
                    <a:pt x="375" y="50"/>
                  </a:moveTo>
                  <a:cubicBezTo>
                    <a:pt x="0" y="1325"/>
                    <a:pt x="775" y="2762"/>
                    <a:pt x="2175" y="2862"/>
                  </a:cubicBezTo>
                  <a:cubicBezTo>
                    <a:pt x="2200" y="2862"/>
                    <a:pt x="2212" y="2812"/>
                    <a:pt x="2175" y="2812"/>
                  </a:cubicBezTo>
                  <a:cubicBezTo>
                    <a:pt x="913" y="2474"/>
                    <a:pt x="100" y="1400"/>
                    <a:pt x="450" y="75"/>
                  </a:cubicBezTo>
                  <a:cubicBezTo>
                    <a:pt x="463" y="25"/>
                    <a:pt x="388" y="0"/>
                    <a:pt x="37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2810;p7">
              <a:extLst>
                <a:ext uri="{FF2B5EF4-FFF2-40B4-BE49-F238E27FC236}">
                  <a16:creationId xmlns:a16="http://schemas.microsoft.com/office/drawing/2014/main" id="{DB2C93AE-54DF-C755-02CF-06F6BDB09631}"/>
                </a:ext>
              </a:extLst>
            </p:cNvPr>
            <p:cNvSpPr/>
            <p:nvPr/>
          </p:nvSpPr>
          <p:spPr>
            <a:xfrm>
              <a:off x="3780925" y="1389575"/>
              <a:ext cx="20025" cy="15350"/>
            </a:xfrm>
            <a:custGeom>
              <a:avLst/>
              <a:gdLst/>
              <a:ahLst/>
              <a:cxnLst/>
              <a:rect l="l" t="t" r="r" b="b"/>
              <a:pathLst>
                <a:path w="801" h="614" extrusionOk="0">
                  <a:moveTo>
                    <a:pt x="676" y="51"/>
                  </a:moveTo>
                  <a:cubicBezTo>
                    <a:pt x="538" y="276"/>
                    <a:pt x="301" y="438"/>
                    <a:pt x="38" y="501"/>
                  </a:cubicBezTo>
                  <a:cubicBezTo>
                    <a:pt x="1" y="526"/>
                    <a:pt x="1" y="613"/>
                    <a:pt x="63" y="601"/>
                  </a:cubicBezTo>
                  <a:cubicBezTo>
                    <a:pt x="363" y="563"/>
                    <a:pt x="626" y="376"/>
                    <a:pt x="763" y="101"/>
                  </a:cubicBezTo>
                  <a:cubicBezTo>
                    <a:pt x="801" y="51"/>
                    <a:pt x="713" y="1"/>
                    <a:pt x="6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2811;p7">
              <a:extLst>
                <a:ext uri="{FF2B5EF4-FFF2-40B4-BE49-F238E27FC236}">
                  <a16:creationId xmlns:a16="http://schemas.microsoft.com/office/drawing/2014/main" id="{F5AD0472-A429-E436-CDA9-F7DA425C8295}"/>
                </a:ext>
              </a:extLst>
            </p:cNvPr>
            <p:cNvSpPr/>
            <p:nvPr/>
          </p:nvSpPr>
          <p:spPr>
            <a:xfrm>
              <a:off x="3780300" y="1402400"/>
              <a:ext cx="16900" cy="5950"/>
            </a:xfrm>
            <a:custGeom>
              <a:avLst/>
              <a:gdLst/>
              <a:ahLst/>
              <a:cxnLst/>
              <a:rect l="l" t="t" r="r" b="b"/>
              <a:pathLst>
                <a:path w="676" h="238" extrusionOk="0">
                  <a:moveTo>
                    <a:pt x="63" y="125"/>
                  </a:moveTo>
                  <a:cubicBezTo>
                    <a:pt x="238" y="213"/>
                    <a:pt x="426" y="238"/>
                    <a:pt x="613" y="213"/>
                  </a:cubicBezTo>
                  <a:cubicBezTo>
                    <a:pt x="676" y="200"/>
                    <a:pt x="651" y="100"/>
                    <a:pt x="601" y="100"/>
                  </a:cubicBezTo>
                  <a:cubicBezTo>
                    <a:pt x="426" y="100"/>
                    <a:pt x="263" y="75"/>
                    <a:pt x="101" y="25"/>
                  </a:cubicBezTo>
                  <a:cubicBezTo>
                    <a:pt x="26" y="0"/>
                    <a:pt x="1" y="100"/>
                    <a:pt x="63"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2812;p7">
              <a:extLst>
                <a:ext uri="{FF2B5EF4-FFF2-40B4-BE49-F238E27FC236}">
                  <a16:creationId xmlns:a16="http://schemas.microsoft.com/office/drawing/2014/main" id="{EA6CB3AD-6715-D451-3578-D90F17B39EE1}"/>
                </a:ext>
              </a:extLst>
            </p:cNvPr>
            <p:cNvSpPr/>
            <p:nvPr/>
          </p:nvSpPr>
          <p:spPr>
            <a:xfrm>
              <a:off x="3799050" y="1384900"/>
              <a:ext cx="9400" cy="7525"/>
            </a:xfrm>
            <a:custGeom>
              <a:avLst/>
              <a:gdLst/>
              <a:ahLst/>
              <a:cxnLst/>
              <a:rect l="l" t="t" r="r" b="b"/>
              <a:pathLst>
                <a:path w="376" h="301" extrusionOk="0">
                  <a:moveTo>
                    <a:pt x="113" y="225"/>
                  </a:moveTo>
                  <a:cubicBezTo>
                    <a:pt x="163" y="188"/>
                    <a:pt x="238" y="213"/>
                    <a:pt x="276" y="263"/>
                  </a:cubicBezTo>
                  <a:cubicBezTo>
                    <a:pt x="301" y="300"/>
                    <a:pt x="376" y="263"/>
                    <a:pt x="351" y="213"/>
                  </a:cubicBezTo>
                  <a:cubicBezTo>
                    <a:pt x="301" y="63"/>
                    <a:pt x="126" y="0"/>
                    <a:pt x="38" y="163"/>
                  </a:cubicBezTo>
                  <a:cubicBezTo>
                    <a:pt x="1" y="213"/>
                    <a:pt x="76" y="263"/>
                    <a:pt x="11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2813;p7">
              <a:extLst>
                <a:ext uri="{FF2B5EF4-FFF2-40B4-BE49-F238E27FC236}">
                  <a16:creationId xmlns:a16="http://schemas.microsoft.com/office/drawing/2014/main" id="{530988EF-9E34-5DEA-7BCF-544B5D534523}"/>
                </a:ext>
              </a:extLst>
            </p:cNvPr>
            <p:cNvSpPr/>
            <p:nvPr/>
          </p:nvSpPr>
          <p:spPr>
            <a:xfrm>
              <a:off x="3806550" y="1390200"/>
              <a:ext cx="20025" cy="15650"/>
            </a:xfrm>
            <a:custGeom>
              <a:avLst/>
              <a:gdLst/>
              <a:ahLst/>
              <a:cxnLst/>
              <a:rect l="l" t="t" r="r" b="b"/>
              <a:pathLst>
                <a:path w="801" h="626" extrusionOk="0">
                  <a:moveTo>
                    <a:pt x="26" y="88"/>
                  </a:moveTo>
                  <a:cubicBezTo>
                    <a:pt x="188" y="338"/>
                    <a:pt x="450" y="626"/>
                    <a:pt x="763" y="563"/>
                  </a:cubicBezTo>
                  <a:cubicBezTo>
                    <a:pt x="800" y="551"/>
                    <a:pt x="800" y="488"/>
                    <a:pt x="763" y="476"/>
                  </a:cubicBezTo>
                  <a:cubicBezTo>
                    <a:pt x="488" y="413"/>
                    <a:pt x="250" y="263"/>
                    <a:pt x="101" y="38"/>
                  </a:cubicBezTo>
                  <a:cubicBezTo>
                    <a:pt x="63" y="1"/>
                    <a:pt x="1" y="51"/>
                    <a:pt x="26"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2814;p7">
              <a:extLst>
                <a:ext uri="{FF2B5EF4-FFF2-40B4-BE49-F238E27FC236}">
                  <a16:creationId xmlns:a16="http://schemas.microsoft.com/office/drawing/2014/main" id="{588E6716-A4CE-9349-D287-B2E6CD830531}"/>
                </a:ext>
              </a:extLst>
            </p:cNvPr>
            <p:cNvSpPr/>
            <p:nvPr/>
          </p:nvSpPr>
          <p:spPr>
            <a:xfrm>
              <a:off x="3801875" y="1399900"/>
              <a:ext cx="24375" cy="10325"/>
            </a:xfrm>
            <a:custGeom>
              <a:avLst/>
              <a:gdLst/>
              <a:ahLst/>
              <a:cxnLst/>
              <a:rect l="l" t="t" r="r" b="b"/>
              <a:pathLst>
                <a:path w="975" h="413" extrusionOk="0">
                  <a:moveTo>
                    <a:pt x="862" y="125"/>
                  </a:moveTo>
                  <a:cubicBezTo>
                    <a:pt x="612" y="288"/>
                    <a:pt x="362" y="225"/>
                    <a:pt x="138" y="50"/>
                  </a:cubicBezTo>
                  <a:cubicBezTo>
                    <a:pt x="88" y="0"/>
                    <a:pt x="0" y="88"/>
                    <a:pt x="63" y="138"/>
                  </a:cubicBezTo>
                  <a:cubicBezTo>
                    <a:pt x="288" y="375"/>
                    <a:pt x="662" y="412"/>
                    <a:pt x="925" y="200"/>
                  </a:cubicBezTo>
                  <a:cubicBezTo>
                    <a:pt x="975" y="163"/>
                    <a:pt x="912" y="88"/>
                    <a:pt x="862" y="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2815;p7">
              <a:extLst>
                <a:ext uri="{FF2B5EF4-FFF2-40B4-BE49-F238E27FC236}">
                  <a16:creationId xmlns:a16="http://schemas.microsoft.com/office/drawing/2014/main" id="{56A510F9-AA46-C449-EE6B-2E55FB50BF50}"/>
                </a:ext>
              </a:extLst>
            </p:cNvPr>
            <p:cNvSpPr/>
            <p:nvPr/>
          </p:nvSpPr>
          <p:spPr>
            <a:xfrm>
              <a:off x="3791550" y="1399900"/>
              <a:ext cx="13475" cy="7825"/>
            </a:xfrm>
            <a:custGeom>
              <a:avLst/>
              <a:gdLst/>
              <a:ahLst/>
              <a:cxnLst/>
              <a:rect l="l" t="t" r="r" b="b"/>
              <a:pathLst>
                <a:path w="539" h="313" extrusionOk="0">
                  <a:moveTo>
                    <a:pt x="413" y="50"/>
                  </a:moveTo>
                  <a:cubicBezTo>
                    <a:pt x="313" y="138"/>
                    <a:pt x="188" y="200"/>
                    <a:pt x="63" y="213"/>
                  </a:cubicBezTo>
                  <a:cubicBezTo>
                    <a:pt x="1" y="213"/>
                    <a:pt x="26" y="300"/>
                    <a:pt x="76" y="300"/>
                  </a:cubicBezTo>
                  <a:cubicBezTo>
                    <a:pt x="238" y="313"/>
                    <a:pt x="388" y="250"/>
                    <a:pt x="501" y="138"/>
                  </a:cubicBezTo>
                  <a:cubicBezTo>
                    <a:pt x="538" y="75"/>
                    <a:pt x="476" y="0"/>
                    <a:pt x="4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2816;p7">
              <a:extLst>
                <a:ext uri="{FF2B5EF4-FFF2-40B4-BE49-F238E27FC236}">
                  <a16:creationId xmlns:a16="http://schemas.microsoft.com/office/drawing/2014/main" id="{884620D3-88D1-A5A4-CBC8-95FBC3E08FB0}"/>
                </a:ext>
              </a:extLst>
            </p:cNvPr>
            <p:cNvSpPr/>
            <p:nvPr/>
          </p:nvSpPr>
          <p:spPr>
            <a:xfrm>
              <a:off x="3796550" y="1409275"/>
              <a:ext cx="14400" cy="12500"/>
            </a:xfrm>
            <a:custGeom>
              <a:avLst/>
              <a:gdLst/>
              <a:ahLst/>
              <a:cxnLst/>
              <a:rect l="l" t="t" r="r" b="b"/>
              <a:pathLst>
                <a:path w="576" h="500" extrusionOk="0">
                  <a:moveTo>
                    <a:pt x="301" y="25"/>
                  </a:moveTo>
                  <a:cubicBezTo>
                    <a:pt x="176" y="37"/>
                    <a:pt x="38" y="75"/>
                    <a:pt x="26" y="212"/>
                  </a:cubicBezTo>
                  <a:cubicBezTo>
                    <a:pt x="1" y="337"/>
                    <a:pt x="101" y="437"/>
                    <a:pt x="213" y="437"/>
                  </a:cubicBezTo>
                  <a:cubicBezTo>
                    <a:pt x="513" y="500"/>
                    <a:pt x="575" y="37"/>
                    <a:pt x="276" y="13"/>
                  </a:cubicBezTo>
                  <a:cubicBezTo>
                    <a:pt x="201" y="0"/>
                    <a:pt x="188" y="125"/>
                    <a:pt x="263" y="137"/>
                  </a:cubicBezTo>
                  <a:lnTo>
                    <a:pt x="301" y="150"/>
                  </a:lnTo>
                  <a:cubicBezTo>
                    <a:pt x="376" y="150"/>
                    <a:pt x="376" y="25"/>
                    <a:pt x="301"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2817;p7">
              <a:extLst>
                <a:ext uri="{FF2B5EF4-FFF2-40B4-BE49-F238E27FC236}">
                  <a16:creationId xmlns:a16="http://schemas.microsoft.com/office/drawing/2014/main" id="{9CA9F1BB-C434-E711-3944-0FD78EEC4854}"/>
                </a:ext>
              </a:extLst>
            </p:cNvPr>
            <p:cNvSpPr/>
            <p:nvPr/>
          </p:nvSpPr>
          <p:spPr>
            <a:xfrm>
              <a:off x="3796550" y="4276950"/>
              <a:ext cx="111875" cy="104375"/>
            </a:xfrm>
            <a:custGeom>
              <a:avLst/>
              <a:gdLst/>
              <a:ahLst/>
              <a:cxnLst/>
              <a:rect l="l" t="t" r="r" b="b"/>
              <a:pathLst>
                <a:path w="4475" h="4175" extrusionOk="0">
                  <a:moveTo>
                    <a:pt x="2675" y="3887"/>
                  </a:moveTo>
                  <a:cubicBezTo>
                    <a:pt x="1100" y="4074"/>
                    <a:pt x="1" y="2275"/>
                    <a:pt x="1150" y="1050"/>
                  </a:cubicBezTo>
                  <a:cubicBezTo>
                    <a:pt x="2025" y="113"/>
                    <a:pt x="3487" y="563"/>
                    <a:pt x="4399" y="1212"/>
                  </a:cubicBezTo>
                  <a:cubicBezTo>
                    <a:pt x="4424" y="1237"/>
                    <a:pt x="4474" y="1175"/>
                    <a:pt x="4437" y="1150"/>
                  </a:cubicBezTo>
                  <a:cubicBezTo>
                    <a:pt x="3425" y="213"/>
                    <a:pt x="1488" y="0"/>
                    <a:pt x="763" y="1375"/>
                  </a:cubicBezTo>
                  <a:cubicBezTo>
                    <a:pt x="51" y="2725"/>
                    <a:pt x="1225" y="4174"/>
                    <a:pt x="2675" y="3999"/>
                  </a:cubicBezTo>
                  <a:cubicBezTo>
                    <a:pt x="2737" y="3999"/>
                    <a:pt x="2737" y="3874"/>
                    <a:pt x="2675" y="38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2818;p7">
              <a:extLst>
                <a:ext uri="{FF2B5EF4-FFF2-40B4-BE49-F238E27FC236}">
                  <a16:creationId xmlns:a16="http://schemas.microsoft.com/office/drawing/2014/main" id="{1AE175E6-B4E2-4F22-58DE-6EDF67B31BBC}"/>
                </a:ext>
              </a:extLst>
            </p:cNvPr>
            <p:cNvSpPr/>
            <p:nvPr/>
          </p:nvSpPr>
          <p:spPr>
            <a:xfrm>
              <a:off x="3903400" y="4301950"/>
              <a:ext cx="263400" cy="146850"/>
            </a:xfrm>
            <a:custGeom>
              <a:avLst/>
              <a:gdLst/>
              <a:ahLst/>
              <a:cxnLst/>
              <a:rect l="l" t="t" r="r" b="b"/>
              <a:pathLst>
                <a:path w="10536" h="5874" extrusionOk="0">
                  <a:moveTo>
                    <a:pt x="26" y="75"/>
                  </a:moveTo>
                  <a:cubicBezTo>
                    <a:pt x="1338" y="1950"/>
                    <a:pt x="2537" y="4361"/>
                    <a:pt x="4862" y="5136"/>
                  </a:cubicBezTo>
                  <a:cubicBezTo>
                    <a:pt x="6586" y="5724"/>
                    <a:pt x="9073" y="5873"/>
                    <a:pt x="10510" y="4611"/>
                  </a:cubicBezTo>
                  <a:cubicBezTo>
                    <a:pt x="10535" y="4586"/>
                    <a:pt x="10510" y="4536"/>
                    <a:pt x="10473" y="4561"/>
                  </a:cubicBezTo>
                  <a:cubicBezTo>
                    <a:pt x="8848" y="5761"/>
                    <a:pt x="6074" y="5586"/>
                    <a:pt x="4324" y="4736"/>
                  </a:cubicBezTo>
                  <a:cubicBezTo>
                    <a:pt x="2412" y="3812"/>
                    <a:pt x="1300" y="1700"/>
                    <a:pt x="88" y="38"/>
                  </a:cubicBezTo>
                  <a:cubicBezTo>
                    <a:pt x="63" y="0"/>
                    <a:pt x="1" y="38"/>
                    <a:pt x="26"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2819;p7">
              <a:extLst>
                <a:ext uri="{FF2B5EF4-FFF2-40B4-BE49-F238E27FC236}">
                  <a16:creationId xmlns:a16="http://schemas.microsoft.com/office/drawing/2014/main" id="{53FE9A00-E6D8-EB49-72A0-D138FCD5C9F1}"/>
                </a:ext>
              </a:extLst>
            </p:cNvPr>
            <p:cNvSpPr/>
            <p:nvPr/>
          </p:nvSpPr>
          <p:spPr>
            <a:xfrm>
              <a:off x="4099600" y="4324125"/>
              <a:ext cx="100300" cy="85000"/>
            </a:xfrm>
            <a:custGeom>
              <a:avLst/>
              <a:gdLst/>
              <a:ahLst/>
              <a:cxnLst/>
              <a:rect l="l" t="t" r="r" b="b"/>
              <a:pathLst>
                <a:path w="4012" h="3400" extrusionOk="0">
                  <a:moveTo>
                    <a:pt x="2925" y="3362"/>
                  </a:moveTo>
                  <a:cubicBezTo>
                    <a:pt x="3425" y="2500"/>
                    <a:pt x="3612" y="1312"/>
                    <a:pt x="2787" y="575"/>
                  </a:cubicBezTo>
                  <a:cubicBezTo>
                    <a:pt x="2312" y="150"/>
                    <a:pt x="1175" y="0"/>
                    <a:pt x="625" y="413"/>
                  </a:cubicBezTo>
                  <a:cubicBezTo>
                    <a:pt x="0" y="900"/>
                    <a:pt x="88" y="2050"/>
                    <a:pt x="813" y="2375"/>
                  </a:cubicBezTo>
                  <a:cubicBezTo>
                    <a:pt x="1263" y="2575"/>
                    <a:pt x="1775" y="2550"/>
                    <a:pt x="2187" y="2300"/>
                  </a:cubicBezTo>
                  <a:cubicBezTo>
                    <a:pt x="2837" y="1937"/>
                    <a:pt x="3237" y="975"/>
                    <a:pt x="3987" y="863"/>
                  </a:cubicBezTo>
                  <a:cubicBezTo>
                    <a:pt x="4012" y="863"/>
                    <a:pt x="3999" y="825"/>
                    <a:pt x="3987" y="825"/>
                  </a:cubicBezTo>
                  <a:cubicBezTo>
                    <a:pt x="3575" y="838"/>
                    <a:pt x="3337" y="1100"/>
                    <a:pt x="3062" y="1387"/>
                  </a:cubicBezTo>
                  <a:cubicBezTo>
                    <a:pt x="2787" y="1675"/>
                    <a:pt x="2500" y="2050"/>
                    <a:pt x="2137" y="2200"/>
                  </a:cubicBezTo>
                  <a:cubicBezTo>
                    <a:pt x="1275" y="2575"/>
                    <a:pt x="288" y="2325"/>
                    <a:pt x="425" y="1200"/>
                  </a:cubicBezTo>
                  <a:cubicBezTo>
                    <a:pt x="350" y="850"/>
                    <a:pt x="488" y="638"/>
                    <a:pt x="838" y="550"/>
                  </a:cubicBezTo>
                  <a:cubicBezTo>
                    <a:pt x="913" y="425"/>
                    <a:pt x="1050" y="338"/>
                    <a:pt x="1213" y="338"/>
                  </a:cubicBezTo>
                  <a:cubicBezTo>
                    <a:pt x="1275" y="338"/>
                    <a:pt x="1325" y="338"/>
                    <a:pt x="1388" y="338"/>
                  </a:cubicBezTo>
                  <a:cubicBezTo>
                    <a:pt x="1650" y="313"/>
                    <a:pt x="1900" y="325"/>
                    <a:pt x="2150" y="375"/>
                  </a:cubicBezTo>
                  <a:cubicBezTo>
                    <a:pt x="3525" y="713"/>
                    <a:pt x="3387" y="2375"/>
                    <a:pt x="2850" y="3312"/>
                  </a:cubicBezTo>
                  <a:cubicBezTo>
                    <a:pt x="2825" y="3362"/>
                    <a:pt x="2900" y="3399"/>
                    <a:pt x="2925" y="33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2820;p7">
              <a:extLst>
                <a:ext uri="{FF2B5EF4-FFF2-40B4-BE49-F238E27FC236}">
                  <a16:creationId xmlns:a16="http://schemas.microsoft.com/office/drawing/2014/main" id="{2659EFF7-D58C-BFE4-7A0B-4D653E0C3B8D}"/>
                </a:ext>
              </a:extLst>
            </p:cNvPr>
            <p:cNvSpPr/>
            <p:nvPr/>
          </p:nvSpPr>
          <p:spPr>
            <a:xfrm>
              <a:off x="4206450" y="4341000"/>
              <a:ext cx="55325" cy="13450"/>
            </a:xfrm>
            <a:custGeom>
              <a:avLst/>
              <a:gdLst/>
              <a:ahLst/>
              <a:cxnLst/>
              <a:rect l="l" t="t" r="r" b="b"/>
              <a:pathLst>
                <a:path w="2213" h="538" extrusionOk="0">
                  <a:moveTo>
                    <a:pt x="50" y="150"/>
                  </a:moveTo>
                  <a:cubicBezTo>
                    <a:pt x="838" y="75"/>
                    <a:pt x="1437" y="300"/>
                    <a:pt x="2162" y="525"/>
                  </a:cubicBezTo>
                  <a:cubicBezTo>
                    <a:pt x="2200" y="537"/>
                    <a:pt x="2212" y="488"/>
                    <a:pt x="2187" y="475"/>
                  </a:cubicBezTo>
                  <a:cubicBezTo>
                    <a:pt x="1600" y="50"/>
                    <a:pt x="750" y="0"/>
                    <a:pt x="50" y="75"/>
                  </a:cubicBezTo>
                  <a:cubicBezTo>
                    <a:pt x="0" y="75"/>
                    <a:pt x="0" y="150"/>
                    <a:pt x="50" y="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2821;p7">
              <a:extLst>
                <a:ext uri="{FF2B5EF4-FFF2-40B4-BE49-F238E27FC236}">
                  <a16:creationId xmlns:a16="http://schemas.microsoft.com/office/drawing/2014/main" id="{FEE54651-2F44-A48C-5229-F1AC4EB94CA3}"/>
                </a:ext>
              </a:extLst>
            </p:cNvPr>
            <p:cNvSpPr/>
            <p:nvPr/>
          </p:nvSpPr>
          <p:spPr>
            <a:xfrm>
              <a:off x="3933700" y="4288500"/>
              <a:ext cx="82500" cy="96575"/>
            </a:xfrm>
            <a:custGeom>
              <a:avLst/>
              <a:gdLst/>
              <a:ahLst/>
              <a:cxnLst/>
              <a:rect l="l" t="t" r="r" b="b"/>
              <a:pathLst>
                <a:path w="3300" h="3863" extrusionOk="0">
                  <a:moveTo>
                    <a:pt x="1100" y="3787"/>
                  </a:moveTo>
                  <a:cubicBezTo>
                    <a:pt x="576" y="3125"/>
                    <a:pt x="113" y="2300"/>
                    <a:pt x="363" y="1413"/>
                  </a:cubicBezTo>
                  <a:cubicBezTo>
                    <a:pt x="501" y="950"/>
                    <a:pt x="813" y="563"/>
                    <a:pt x="1250" y="363"/>
                  </a:cubicBezTo>
                  <a:cubicBezTo>
                    <a:pt x="1525" y="201"/>
                    <a:pt x="1838" y="126"/>
                    <a:pt x="2163" y="126"/>
                  </a:cubicBezTo>
                  <a:cubicBezTo>
                    <a:pt x="2887" y="138"/>
                    <a:pt x="3037" y="563"/>
                    <a:pt x="2613" y="1388"/>
                  </a:cubicBezTo>
                  <a:cubicBezTo>
                    <a:pt x="2588" y="1350"/>
                    <a:pt x="2513" y="1388"/>
                    <a:pt x="2550" y="1438"/>
                  </a:cubicBezTo>
                  <a:cubicBezTo>
                    <a:pt x="2837" y="1800"/>
                    <a:pt x="3175" y="1388"/>
                    <a:pt x="3212" y="1050"/>
                  </a:cubicBezTo>
                  <a:cubicBezTo>
                    <a:pt x="3300" y="376"/>
                    <a:pt x="2625" y="1"/>
                    <a:pt x="2038" y="26"/>
                  </a:cubicBezTo>
                  <a:cubicBezTo>
                    <a:pt x="1250" y="51"/>
                    <a:pt x="463" y="601"/>
                    <a:pt x="251" y="1388"/>
                  </a:cubicBezTo>
                  <a:cubicBezTo>
                    <a:pt x="1" y="2300"/>
                    <a:pt x="476" y="3162"/>
                    <a:pt x="1063" y="3837"/>
                  </a:cubicBezTo>
                  <a:cubicBezTo>
                    <a:pt x="1088" y="3862"/>
                    <a:pt x="1125" y="3825"/>
                    <a:pt x="1100" y="3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2822;p7">
              <a:extLst>
                <a:ext uri="{FF2B5EF4-FFF2-40B4-BE49-F238E27FC236}">
                  <a16:creationId xmlns:a16="http://schemas.microsoft.com/office/drawing/2014/main" id="{BA704104-BE0B-0F29-E109-7A4ABD850973}"/>
                </a:ext>
              </a:extLst>
            </p:cNvPr>
            <p:cNvSpPr/>
            <p:nvPr/>
          </p:nvSpPr>
          <p:spPr>
            <a:xfrm>
              <a:off x="3920575" y="4246025"/>
              <a:ext cx="22850" cy="110925"/>
            </a:xfrm>
            <a:custGeom>
              <a:avLst/>
              <a:gdLst/>
              <a:ahLst/>
              <a:cxnLst/>
              <a:rect l="l" t="t" r="r" b="b"/>
              <a:pathLst>
                <a:path w="914" h="4437" extrusionOk="0">
                  <a:moveTo>
                    <a:pt x="876" y="4324"/>
                  </a:moveTo>
                  <a:cubicBezTo>
                    <a:pt x="26" y="3324"/>
                    <a:pt x="1" y="1187"/>
                    <a:pt x="588" y="63"/>
                  </a:cubicBezTo>
                  <a:cubicBezTo>
                    <a:pt x="588" y="25"/>
                    <a:pt x="551" y="0"/>
                    <a:pt x="526" y="25"/>
                  </a:cubicBezTo>
                  <a:cubicBezTo>
                    <a:pt x="1" y="712"/>
                    <a:pt x="88" y="1712"/>
                    <a:pt x="176" y="2512"/>
                  </a:cubicBezTo>
                  <a:cubicBezTo>
                    <a:pt x="251" y="3187"/>
                    <a:pt x="363" y="3862"/>
                    <a:pt x="826" y="4386"/>
                  </a:cubicBezTo>
                  <a:cubicBezTo>
                    <a:pt x="851" y="4436"/>
                    <a:pt x="913" y="4374"/>
                    <a:pt x="876" y="43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2823;p7">
              <a:extLst>
                <a:ext uri="{FF2B5EF4-FFF2-40B4-BE49-F238E27FC236}">
                  <a16:creationId xmlns:a16="http://schemas.microsoft.com/office/drawing/2014/main" id="{D86B1AD4-74EC-F500-1644-AB196E17C800}"/>
                </a:ext>
              </a:extLst>
            </p:cNvPr>
            <p:cNvSpPr/>
            <p:nvPr/>
          </p:nvSpPr>
          <p:spPr>
            <a:xfrm>
              <a:off x="3930900" y="4234450"/>
              <a:ext cx="12200" cy="12225"/>
            </a:xfrm>
            <a:custGeom>
              <a:avLst/>
              <a:gdLst/>
              <a:ahLst/>
              <a:cxnLst/>
              <a:rect l="l" t="t" r="r" b="b"/>
              <a:pathLst>
                <a:path w="488" h="489" extrusionOk="0">
                  <a:moveTo>
                    <a:pt x="138" y="451"/>
                  </a:moveTo>
                  <a:cubicBezTo>
                    <a:pt x="225" y="488"/>
                    <a:pt x="325" y="476"/>
                    <a:pt x="400" y="401"/>
                  </a:cubicBezTo>
                  <a:cubicBezTo>
                    <a:pt x="463" y="338"/>
                    <a:pt x="488" y="251"/>
                    <a:pt x="463" y="163"/>
                  </a:cubicBezTo>
                  <a:cubicBezTo>
                    <a:pt x="463" y="126"/>
                    <a:pt x="450" y="101"/>
                    <a:pt x="425" y="76"/>
                  </a:cubicBezTo>
                  <a:cubicBezTo>
                    <a:pt x="400" y="51"/>
                    <a:pt x="363" y="26"/>
                    <a:pt x="325" y="26"/>
                  </a:cubicBezTo>
                  <a:cubicBezTo>
                    <a:pt x="200" y="1"/>
                    <a:pt x="75" y="76"/>
                    <a:pt x="25" y="188"/>
                  </a:cubicBezTo>
                  <a:cubicBezTo>
                    <a:pt x="0" y="313"/>
                    <a:pt x="113" y="438"/>
                    <a:pt x="238"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2824;p7">
              <a:extLst>
                <a:ext uri="{FF2B5EF4-FFF2-40B4-BE49-F238E27FC236}">
                  <a16:creationId xmlns:a16="http://schemas.microsoft.com/office/drawing/2014/main" id="{011F147D-A03F-A9F7-F007-EE17AE983610}"/>
                </a:ext>
              </a:extLst>
            </p:cNvPr>
            <p:cNvSpPr/>
            <p:nvPr/>
          </p:nvSpPr>
          <p:spPr>
            <a:xfrm>
              <a:off x="3926825" y="4232575"/>
              <a:ext cx="18475" cy="15975"/>
            </a:xfrm>
            <a:custGeom>
              <a:avLst/>
              <a:gdLst/>
              <a:ahLst/>
              <a:cxnLst/>
              <a:rect l="l" t="t" r="r" b="b"/>
              <a:pathLst>
                <a:path w="739" h="639" extrusionOk="0">
                  <a:moveTo>
                    <a:pt x="276" y="588"/>
                  </a:moveTo>
                  <a:cubicBezTo>
                    <a:pt x="451" y="638"/>
                    <a:pt x="626" y="551"/>
                    <a:pt x="676" y="376"/>
                  </a:cubicBezTo>
                  <a:cubicBezTo>
                    <a:pt x="738" y="238"/>
                    <a:pt x="651" y="76"/>
                    <a:pt x="488" y="51"/>
                  </a:cubicBezTo>
                  <a:cubicBezTo>
                    <a:pt x="88" y="1"/>
                    <a:pt x="1" y="563"/>
                    <a:pt x="401" y="563"/>
                  </a:cubicBezTo>
                  <a:cubicBezTo>
                    <a:pt x="451" y="563"/>
                    <a:pt x="463" y="488"/>
                    <a:pt x="413" y="476"/>
                  </a:cubicBezTo>
                  <a:cubicBezTo>
                    <a:pt x="301" y="151"/>
                    <a:pt x="313" y="76"/>
                    <a:pt x="476" y="263"/>
                  </a:cubicBezTo>
                  <a:cubicBezTo>
                    <a:pt x="651" y="363"/>
                    <a:pt x="588" y="438"/>
                    <a:pt x="313" y="463"/>
                  </a:cubicBezTo>
                  <a:cubicBezTo>
                    <a:pt x="238" y="438"/>
                    <a:pt x="201" y="563"/>
                    <a:pt x="276"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2825;p7">
              <a:extLst>
                <a:ext uri="{FF2B5EF4-FFF2-40B4-BE49-F238E27FC236}">
                  <a16:creationId xmlns:a16="http://schemas.microsoft.com/office/drawing/2014/main" id="{C52AC0FC-4F0B-4CB3-5FA2-D304BB7C9B77}"/>
                </a:ext>
              </a:extLst>
            </p:cNvPr>
            <p:cNvSpPr/>
            <p:nvPr/>
          </p:nvSpPr>
          <p:spPr>
            <a:xfrm>
              <a:off x="4169275" y="4411600"/>
              <a:ext cx="2825" cy="3150"/>
            </a:xfrm>
            <a:custGeom>
              <a:avLst/>
              <a:gdLst/>
              <a:ahLst/>
              <a:cxnLst/>
              <a:rect l="l" t="t" r="r" b="b"/>
              <a:pathLst>
                <a:path w="113" h="126" extrusionOk="0">
                  <a:moveTo>
                    <a:pt x="88" y="63"/>
                  </a:moveTo>
                  <a:cubicBezTo>
                    <a:pt x="88" y="50"/>
                    <a:pt x="88" y="38"/>
                    <a:pt x="88" y="25"/>
                  </a:cubicBezTo>
                  <a:cubicBezTo>
                    <a:pt x="75" y="0"/>
                    <a:pt x="38" y="0"/>
                    <a:pt x="25" y="25"/>
                  </a:cubicBezTo>
                  <a:lnTo>
                    <a:pt x="13" y="63"/>
                  </a:lnTo>
                  <a:cubicBezTo>
                    <a:pt x="0" y="125"/>
                    <a:pt x="113" y="125"/>
                    <a:pt x="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2826;p7">
              <a:extLst>
                <a:ext uri="{FF2B5EF4-FFF2-40B4-BE49-F238E27FC236}">
                  <a16:creationId xmlns:a16="http://schemas.microsoft.com/office/drawing/2014/main" id="{D99DAC3F-1C05-39AE-6753-47F10466C582}"/>
                </a:ext>
              </a:extLst>
            </p:cNvPr>
            <p:cNvSpPr/>
            <p:nvPr/>
          </p:nvSpPr>
          <p:spPr>
            <a:xfrm>
              <a:off x="4259250" y="4353500"/>
              <a:ext cx="41875" cy="17825"/>
            </a:xfrm>
            <a:custGeom>
              <a:avLst/>
              <a:gdLst/>
              <a:ahLst/>
              <a:cxnLst/>
              <a:rect l="l" t="t" r="r" b="b"/>
              <a:pathLst>
                <a:path w="1675" h="713" extrusionOk="0">
                  <a:moveTo>
                    <a:pt x="25" y="100"/>
                  </a:moveTo>
                  <a:cubicBezTo>
                    <a:pt x="213" y="625"/>
                    <a:pt x="1175" y="712"/>
                    <a:pt x="1625" y="562"/>
                  </a:cubicBezTo>
                  <a:cubicBezTo>
                    <a:pt x="1675" y="550"/>
                    <a:pt x="1675" y="462"/>
                    <a:pt x="1612" y="462"/>
                  </a:cubicBezTo>
                  <a:cubicBezTo>
                    <a:pt x="1375" y="512"/>
                    <a:pt x="1125" y="512"/>
                    <a:pt x="875" y="475"/>
                  </a:cubicBezTo>
                  <a:cubicBezTo>
                    <a:pt x="650" y="425"/>
                    <a:pt x="225" y="325"/>
                    <a:pt x="125" y="62"/>
                  </a:cubicBezTo>
                  <a:cubicBezTo>
                    <a:pt x="100" y="0"/>
                    <a:pt x="0" y="25"/>
                    <a:pt x="25" y="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2827;p7">
              <a:extLst>
                <a:ext uri="{FF2B5EF4-FFF2-40B4-BE49-F238E27FC236}">
                  <a16:creationId xmlns:a16="http://schemas.microsoft.com/office/drawing/2014/main" id="{A93DE77C-BB04-EEC3-ACCC-88AAC00958FD}"/>
                </a:ext>
              </a:extLst>
            </p:cNvPr>
            <p:cNvSpPr/>
            <p:nvPr/>
          </p:nvSpPr>
          <p:spPr>
            <a:xfrm>
              <a:off x="4259250" y="4349125"/>
              <a:ext cx="42200" cy="19700"/>
            </a:xfrm>
            <a:custGeom>
              <a:avLst/>
              <a:gdLst/>
              <a:ahLst/>
              <a:cxnLst/>
              <a:rect l="l" t="t" r="r" b="b"/>
              <a:pathLst>
                <a:path w="1688" h="788" extrusionOk="0">
                  <a:moveTo>
                    <a:pt x="1650" y="675"/>
                  </a:moveTo>
                  <a:cubicBezTo>
                    <a:pt x="1287" y="312"/>
                    <a:pt x="575" y="0"/>
                    <a:pt x="63" y="138"/>
                  </a:cubicBezTo>
                  <a:cubicBezTo>
                    <a:pt x="0" y="163"/>
                    <a:pt x="25" y="237"/>
                    <a:pt x="88" y="237"/>
                  </a:cubicBezTo>
                  <a:cubicBezTo>
                    <a:pt x="638" y="175"/>
                    <a:pt x="1175" y="362"/>
                    <a:pt x="1587" y="737"/>
                  </a:cubicBezTo>
                  <a:cubicBezTo>
                    <a:pt x="1625" y="787"/>
                    <a:pt x="1687" y="712"/>
                    <a:pt x="1650" y="6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2828;p7">
              <a:extLst>
                <a:ext uri="{FF2B5EF4-FFF2-40B4-BE49-F238E27FC236}">
                  <a16:creationId xmlns:a16="http://schemas.microsoft.com/office/drawing/2014/main" id="{2564953E-402A-9E2E-5B15-1E4407F8F82D}"/>
                </a:ext>
              </a:extLst>
            </p:cNvPr>
            <p:cNvSpPr/>
            <p:nvPr/>
          </p:nvSpPr>
          <p:spPr>
            <a:xfrm>
              <a:off x="4198950" y="4314750"/>
              <a:ext cx="33150" cy="30025"/>
            </a:xfrm>
            <a:custGeom>
              <a:avLst/>
              <a:gdLst/>
              <a:ahLst/>
              <a:cxnLst/>
              <a:rect l="l" t="t" r="r" b="b"/>
              <a:pathLst>
                <a:path w="1326" h="1201" extrusionOk="0">
                  <a:moveTo>
                    <a:pt x="50" y="1188"/>
                  </a:moveTo>
                  <a:cubicBezTo>
                    <a:pt x="400" y="1200"/>
                    <a:pt x="663" y="1025"/>
                    <a:pt x="925" y="825"/>
                  </a:cubicBezTo>
                  <a:cubicBezTo>
                    <a:pt x="1175" y="638"/>
                    <a:pt x="1325" y="363"/>
                    <a:pt x="1325" y="50"/>
                  </a:cubicBezTo>
                  <a:cubicBezTo>
                    <a:pt x="1325" y="13"/>
                    <a:pt x="1263" y="0"/>
                    <a:pt x="1250" y="38"/>
                  </a:cubicBezTo>
                  <a:cubicBezTo>
                    <a:pt x="1238" y="325"/>
                    <a:pt x="1088" y="588"/>
                    <a:pt x="863" y="763"/>
                  </a:cubicBezTo>
                  <a:cubicBezTo>
                    <a:pt x="625" y="950"/>
                    <a:pt x="375" y="1125"/>
                    <a:pt x="50" y="1113"/>
                  </a:cubicBezTo>
                  <a:cubicBezTo>
                    <a:pt x="0" y="1113"/>
                    <a:pt x="0" y="1188"/>
                    <a:pt x="50" y="11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2829;p7">
              <a:extLst>
                <a:ext uri="{FF2B5EF4-FFF2-40B4-BE49-F238E27FC236}">
                  <a16:creationId xmlns:a16="http://schemas.microsoft.com/office/drawing/2014/main" id="{51948B67-3F55-9FFC-E0FB-05B5B135B69E}"/>
                </a:ext>
              </a:extLst>
            </p:cNvPr>
            <p:cNvSpPr/>
            <p:nvPr/>
          </p:nvSpPr>
          <p:spPr>
            <a:xfrm>
              <a:off x="4199575" y="4315050"/>
              <a:ext cx="33150" cy="29100"/>
            </a:xfrm>
            <a:custGeom>
              <a:avLst/>
              <a:gdLst/>
              <a:ahLst/>
              <a:cxnLst/>
              <a:rect l="l" t="t" r="r" b="b"/>
              <a:pathLst>
                <a:path w="1326" h="1164" extrusionOk="0">
                  <a:moveTo>
                    <a:pt x="1250" y="1"/>
                  </a:moveTo>
                  <a:cubicBezTo>
                    <a:pt x="700" y="88"/>
                    <a:pt x="113" y="488"/>
                    <a:pt x="0" y="1076"/>
                  </a:cubicBezTo>
                  <a:cubicBezTo>
                    <a:pt x="0" y="1138"/>
                    <a:pt x="75" y="1163"/>
                    <a:pt x="113" y="1113"/>
                  </a:cubicBezTo>
                  <a:cubicBezTo>
                    <a:pt x="250" y="876"/>
                    <a:pt x="300" y="651"/>
                    <a:pt x="538" y="463"/>
                  </a:cubicBezTo>
                  <a:cubicBezTo>
                    <a:pt x="763" y="288"/>
                    <a:pt x="1013" y="163"/>
                    <a:pt x="1275" y="76"/>
                  </a:cubicBezTo>
                  <a:cubicBezTo>
                    <a:pt x="1325" y="63"/>
                    <a:pt x="1300" y="1"/>
                    <a:pt x="126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2830;p7">
              <a:extLst>
                <a:ext uri="{FF2B5EF4-FFF2-40B4-BE49-F238E27FC236}">
                  <a16:creationId xmlns:a16="http://schemas.microsoft.com/office/drawing/2014/main" id="{35E820B8-94CF-C661-4BDE-AE752CEF39A2}"/>
                </a:ext>
              </a:extLst>
            </p:cNvPr>
            <p:cNvSpPr/>
            <p:nvPr/>
          </p:nvSpPr>
          <p:spPr>
            <a:xfrm>
              <a:off x="3891225" y="4250400"/>
              <a:ext cx="38450" cy="86550"/>
            </a:xfrm>
            <a:custGeom>
              <a:avLst/>
              <a:gdLst/>
              <a:ahLst/>
              <a:cxnLst/>
              <a:rect l="l" t="t" r="r" b="b"/>
              <a:pathLst>
                <a:path w="1538" h="3462" extrusionOk="0">
                  <a:moveTo>
                    <a:pt x="1512" y="3387"/>
                  </a:moveTo>
                  <a:cubicBezTo>
                    <a:pt x="800" y="2399"/>
                    <a:pt x="325" y="1262"/>
                    <a:pt x="100" y="63"/>
                  </a:cubicBezTo>
                  <a:cubicBezTo>
                    <a:pt x="88" y="0"/>
                    <a:pt x="0" y="25"/>
                    <a:pt x="13" y="88"/>
                  </a:cubicBezTo>
                  <a:cubicBezTo>
                    <a:pt x="225" y="1300"/>
                    <a:pt x="712" y="2437"/>
                    <a:pt x="1450" y="3424"/>
                  </a:cubicBezTo>
                  <a:cubicBezTo>
                    <a:pt x="1475" y="3462"/>
                    <a:pt x="1537" y="3424"/>
                    <a:pt x="1512" y="33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2831;p7">
              <a:extLst>
                <a:ext uri="{FF2B5EF4-FFF2-40B4-BE49-F238E27FC236}">
                  <a16:creationId xmlns:a16="http://schemas.microsoft.com/office/drawing/2014/main" id="{90114686-2BCB-D776-4F03-604CE46C7F50}"/>
                </a:ext>
              </a:extLst>
            </p:cNvPr>
            <p:cNvSpPr/>
            <p:nvPr/>
          </p:nvSpPr>
          <p:spPr>
            <a:xfrm>
              <a:off x="3880900" y="4236650"/>
              <a:ext cx="17850" cy="16275"/>
            </a:xfrm>
            <a:custGeom>
              <a:avLst/>
              <a:gdLst/>
              <a:ahLst/>
              <a:cxnLst/>
              <a:rect l="l" t="t" r="r" b="b"/>
              <a:pathLst>
                <a:path w="714" h="651" extrusionOk="0">
                  <a:moveTo>
                    <a:pt x="526" y="563"/>
                  </a:moveTo>
                  <a:cubicBezTo>
                    <a:pt x="713" y="350"/>
                    <a:pt x="488" y="0"/>
                    <a:pt x="238" y="200"/>
                  </a:cubicBezTo>
                  <a:cubicBezTo>
                    <a:pt x="1" y="400"/>
                    <a:pt x="338" y="650"/>
                    <a:pt x="551" y="550"/>
                  </a:cubicBezTo>
                  <a:cubicBezTo>
                    <a:pt x="588" y="538"/>
                    <a:pt x="576" y="475"/>
                    <a:pt x="538" y="475"/>
                  </a:cubicBezTo>
                  <a:cubicBezTo>
                    <a:pt x="501" y="475"/>
                    <a:pt x="463" y="475"/>
                    <a:pt x="426" y="475"/>
                  </a:cubicBezTo>
                  <a:cubicBezTo>
                    <a:pt x="338" y="463"/>
                    <a:pt x="351" y="475"/>
                    <a:pt x="463" y="500"/>
                  </a:cubicBezTo>
                  <a:cubicBezTo>
                    <a:pt x="426" y="538"/>
                    <a:pt x="488" y="600"/>
                    <a:pt x="526" y="5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2832;p7">
              <a:extLst>
                <a:ext uri="{FF2B5EF4-FFF2-40B4-BE49-F238E27FC236}">
                  <a16:creationId xmlns:a16="http://schemas.microsoft.com/office/drawing/2014/main" id="{69B6309C-B5C1-B2F1-89C0-DABE5904FE81}"/>
                </a:ext>
              </a:extLst>
            </p:cNvPr>
            <p:cNvSpPr/>
            <p:nvPr/>
          </p:nvSpPr>
          <p:spPr>
            <a:xfrm>
              <a:off x="3936525" y="4266325"/>
              <a:ext cx="30625" cy="82200"/>
            </a:xfrm>
            <a:custGeom>
              <a:avLst/>
              <a:gdLst/>
              <a:ahLst/>
              <a:cxnLst/>
              <a:rect l="l" t="t" r="r" b="b"/>
              <a:pathLst>
                <a:path w="1225" h="3288" extrusionOk="0">
                  <a:moveTo>
                    <a:pt x="225" y="3225"/>
                  </a:moveTo>
                  <a:cubicBezTo>
                    <a:pt x="88" y="2012"/>
                    <a:pt x="413" y="1013"/>
                    <a:pt x="1200" y="75"/>
                  </a:cubicBezTo>
                  <a:cubicBezTo>
                    <a:pt x="1225" y="50"/>
                    <a:pt x="1175" y="0"/>
                    <a:pt x="1150" y="38"/>
                  </a:cubicBezTo>
                  <a:cubicBezTo>
                    <a:pt x="213" y="763"/>
                    <a:pt x="0" y="2125"/>
                    <a:pt x="125" y="3225"/>
                  </a:cubicBezTo>
                  <a:cubicBezTo>
                    <a:pt x="138" y="3287"/>
                    <a:pt x="225" y="3287"/>
                    <a:pt x="225"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2833;p7">
              <a:extLst>
                <a:ext uri="{FF2B5EF4-FFF2-40B4-BE49-F238E27FC236}">
                  <a16:creationId xmlns:a16="http://schemas.microsoft.com/office/drawing/2014/main" id="{A4FA8633-CE78-6197-E19D-EF95128124C6}"/>
                </a:ext>
              </a:extLst>
            </p:cNvPr>
            <p:cNvSpPr/>
            <p:nvPr/>
          </p:nvSpPr>
          <p:spPr>
            <a:xfrm>
              <a:off x="3963700" y="4258200"/>
              <a:ext cx="13450" cy="13775"/>
            </a:xfrm>
            <a:custGeom>
              <a:avLst/>
              <a:gdLst/>
              <a:ahLst/>
              <a:cxnLst/>
              <a:rect l="l" t="t" r="r" b="b"/>
              <a:pathLst>
                <a:path w="538" h="551" extrusionOk="0">
                  <a:moveTo>
                    <a:pt x="475" y="288"/>
                  </a:moveTo>
                  <a:cubicBezTo>
                    <a:pt x="538" y="38"/>
                    <a:pt x="13" y="1"/>
                    <a:pt x="25" y="263"/>
                  </a:cubicBezTo>
                  <a:cubicBezTo>
                    <a:pt x="0" y="550"/>
                    <a:pt x="425" y="525"/>
                    <a:pt x="425" y="238"/>
                  </a:cubicBezTo>
                  <a:cubicBezTo>
                    <a:pt x="425" y="200"/>
                    <a:pt x="375" y="188"/>
                    <a:pt x="363" y="225"/>
                  </a:cubicBezTo>
                  <a:cubicBezTo>
                    <a:pt x="300" y="275"/>
                    <a:pt x="313" y="300"/>
                    <a:pt x="413" y="300"/>
                  </a:cubicBezTo>
                  <a:cubicBezTo>
                    <a:pt x="413" y="338"/>
                    <a:pt x="475" y="3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2834;p7">
              <a:extLst>
                <a:ext uri="{FF2B5EF4-FFF2-40B4-BE49-F238E27FC236}">
                  <a16:creationId xmlns:a16="http://schemas.microsoft.com/office/drawing/2014/main" id="{32737EFB-BC9D-DC5E-361E-9718FFF81A57}"/>
                </a:ext>
              </a:extLst>
            </p:cNvPr>
            <p:cNvSpPr/>
            <p:nvPr/>
          </p:nvSpPr>
          <p:spPr>
            <a:xfrm>
              <a:off x="4139900" y="4371600"/>
              <a:ext cx="237775" cy="60325"/>
            </a:xfrm>
            <a:custGeom>
              <a:avLst/>
              <a:gdLst/>
              <a:ahLst/>
              <a:cxnLst/>
              <a:rect l="l" t="t" r="r" b="b"/>
              <a:pathLst>
                <a:path w="9511" h="2413" extrusionOk="0">
                  <a:moveTo>
                    <a:pt x="63" y="2400"/>
                  </a:moveTo>
                  <a:cubicBezTo>
                    <a:pt x="3375" y="1151"/>
                    <a:pt x="6061" y="1"/>
                    <a:pt x="9386" y="2038"/>
                  </a:cubicBezTo>
                  <a:cubicBezTo>
                    <a:pt x="9448" y="2075"/>
                    <a:pt x="9511" y="1975"/>
                    <a:pt x="9448" y="1938"/>
                  </a:cubicBezTo>
                  <a:cubicBezTo>
                    <a:pt x="8023" y="988"/>
                    <a:pt x="6761" y="588"/>
                    <a:pt x="5049" y="751"/>
                  </a:cubicBezTo>
                  <a:cubicBezTo>
                    <a:pt x="3125" y="938"/>
                    <a:pt x="1825" y="1650"/>
                    <a:pt x="38" y="2338"/>
                  </a:cubicBezTo>
                  <a:cubicBezTo>
                    <a:pt x="1" y="2350"/>
                    <a:pt x="26" y="2413"/>
                    <a:pt x="63" y="24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2835;p7">
              <a:extLst>
                <a:ext uri="{FF2B5EF4-FFF2-40B4-BE49-F238E27FC236}">
                  <a16:creationId xmlns:a16="http://schemas.microsoft.com/office/drawing/2014/main" id="{AB621F0E-4CA2-AE3F-08A5-BB4C8D6C2F09}"/>
                </a:ext>
              </a:extLst>
            </p:cNvPr>
            <p:cNvSpPr/>
            <p:nvPr/>
          </p:nvSpPr>
          <p:spPr>
            <a:xfrm>
              <a:off x="3860600" y="4327550"/>
              <a:ext cx="31900" cy="49700"/>
            </a:xfrm>
            <a:custGeom>
              <a:avLst/>
              <a:gdLst/>
              <a:ahLst/>
              <a:cxnLst/>
              <a:rect l="l" t="t" r="r" b="b"/>
              <a:pathLst>
                <a:path w="1276" h="1988" extrusionOk="0">
                  <a:moveTo>
                    <a:pt x="63" y="1975"/>
                  </a:moveTo>
                  <a:cubicBezTo>
                    <a:pt x="625" y="1875"/>
                    <a:pt x="1163" y="1538"/>
                    <a:pt x="1225" y="926"/>
                  </a:cubicBezTo>
                  <a:cubicBezTo>
                    <a:pt x="1275" y="438"/>
                    <a:pt x="900" y="13"/>
                    <a:pt x="413" y="1"/>
                  </a:cubicBezTo>
                  <a:cubicBezTo>
                    <a:pt x="338" y="1"/>
                    <a:pt x="338" y="113"/>
                    <a:pt x="413" y="113"/>
                  </a:cubicBezTo>
                  <a:cubicBezTo>
                    <a:pt x="988" y="138"/>
                    <a:pt x="1263" y="713"/>
                    <a:pt x="1038" y="1213"/>
                  </a:cubicBezTo>
                  <a:cubicBezTo>
                    <a:pt x="850" y="1613"/>
                    <a:pt x="463" y="1825"/>
                    <a:pt x="38" y="1913"/>
                  </a:cubicBezTo>
                  <a:cubicBezTo>
                    <a:pt x="0" y="1925"/>
                    <a:pt x="25" y="1988"/>
                    <a:pt x="63" y="19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2836;p7">
              <a:extLst>
                <a:ext uri="{FF2B5EF4-FFF2-40B4-BE49-F238E27FC236}">
                  <a16:creationId xmlns:a16="http://schemas.microsoft.com/office/drawing/2014/main" id="{D94292C8-B589-CA26-B2C9-9ED6234B0E93}"/>
                </a:ext>
              </a:extLst>
            </p:cNvPr>
            <p:cNvSpPr/>
            <p:nvPr/>
          </p:nvSpPr>
          <p:spPr>
            <a:xfrm>
              <a:off x="4075225" y="4370975"/>
              <a:ext cx="62825" cy="31575"/>
            </a:xfrm>
            <a:custGeom>
              <a:avLst/>
              <a:gdLst/>
              <a:ahLst/>
              <a:cxnLst/>
              <a:rect l="l" t="t" r="r" b="b"/>
              <a:pathLst>
                <a:path w="2513" h="1263" extrusionOk="0">
                  <a:moveTo>
                    <a:pt x="2450" y="526"/>
                  </a:moveTo>
                  <a:cubicBezTo>
                    <a:pt x="1825" y="551"/>
                    <a:pt x="1338" y="1"/>
                    <a:pt x="701" y="213"/>
                  </a:cubicBezTo>
                  <a:cubicBezTo>
                    <a:pt x="276" y="363"/>
                    <a:pt x="1" y="763"/>
                    <a:pt x="26" y="1213"/>
                  </a:cubicBezTo>
                  <a:cubicBezTo>
                    <a:pt x="26" y="1250"/>
                    <a:pt x="88" y="1263"/>
                    <a:pt x="88" y="1213"/>
                  </a:cubicBezTo>
                  <a:cubicBezTo>
                    <a:pt x="201" y="426"/>
                    <a:pt x="888" y="126"/>
                    <a:pt x="1588" y="413"/>
                  </a:cubicBezTo>
                  <a:cubicBezTo>
                    <a:pt x="1850" y="551"/>
                    <a:pt x="2150" y="626"/>
                    <a:pt x="2450" y="613"/>
                  </a:cubicBezTo>
                  <a:cubicBezTo>
                    <a:pt x="2513" y="613"/>
                    <a:pt x="2513" y="526"/>
                    <a:pt x="2450" y="5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2837;p7">
              <a:extLst>
                <a:ext uri="{FF2B5EF4-FFF2-40B4-BE49-F238E27FC236}">
                  <a16:creationId xmlns:a16="http://schemas.microsoft.com/office/drawing/2014/main" id="{51FFC512-24F8-F448-B2C7-D2F2B6A50364}"/>
                </a:ext>
              </a:extLst>
            </p:cNvPr>
            <p:cNvSpPr/>
            <p:nvPr/>
          </p:nvSpPr>
          <p:spPr>
            <a:xfrm>
              <a:off x="4073975" y="4396300"/>
              <a:ext cx="30950" cy="21575"/>
            </a:xfrm>
            <a:custGeom>
              <a:avLst/>
              <a:gdLst/>
              <a:ahLst/>
              <a:cxnLst/>
              <a:rect l="l" t="t" r="r" b="b"/>
              <a:pathLst>
                <a:path w="1238" h="863" extrusionOk="0">
                  <a:moveTo>
                    <a:pt x="113" y="50"/>
                  </a:moveTo>
                  <a:cubicBezTo>
                    <a:pt x="1" y="337"/>
                    <a:pt x="176" y="587"/>
                    <a:pt x="451" y="700"/>
                  </a:cubicBezTo>
                  <a:cubicBezTo>
                    <a:pt x="676" y="787"/>
                    <a:pt x="1075" y="862"/>
                    <a:pt x="1225" y="612"/>
                  </a:cubicBezTo>
                  <a:cubicBezTo>
                    <a:pt x="1238" y="587"/>
                    <a:pt x="1200" y="550"/>
                    <a:pt x="1175" y="575"/>
                  </a:cubicBezTo>
                  <a:cubicBezTo>
                    <a:pt x="851" y="825"/>
                    <a:pt x="1" y="587"/>
                    <a:pt x="188" y="63"/>
                  </a:cubicBezTo>
                  <a:cubicBezTo>
                    <a:pt x="201" y="25"/>
                    <a:pt x="138" y="0"/>
                    <a:pt x="113"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2838;p7">
              <a:extLst>
                <a:ext uri="{FF2B5EF4-FFF2-40B4-BE49-F238E27FC236}">
                  <a16:creationId xmlns:a16="http://schemas.microsoft.com/office/drawing/2014/main" id="{7C16C1C0-C4F2-69B6-F169-462CEBEEA668}"/>
                </a:ext>
              </a:extLst>
            </p:cNvPr>
            <p:cNvSpPr/>
            <p:nvPr/>
          </p:nvSpPr>
          <p:spPr>
            <a:xfrm>
              <a:off x="3834050" y="4258825"/>
              <a:ext cx="81250" cy="56250"/>
            </a:xfrm>
            <a:custGeom>
              <a:avLst/>
              <a:gdLst/>
              <a:ahLst/>
              <a:cxnLst/>
              <a:rect l="l" t="t" r="r" b="b"/>
              <a:pathLst>
                <a:path w="3250" h="2250" extrusionOk="0">
                  <a:moveTo>
                    <a:pt x="3224" y="2162"/>
                  </a:moveTo>
                  <a:cubicBezTo>
                    <a:pt x="2437" y="1200"/>
                    <a:pt x="1462" y="0"/>
                    <a:pt x="63" y="288"/>
                  </a:cubicBezTo>
                  <a:cubicBezTo>
                    <a:pt x="0" y="300"/>
                    <a:pt x="25" y="375"/>
                    <a:pt x="88" y="375"/>
                  </a:cubicBezTo>
                  <a:cubicBezTo>
                    <a:pt x="1475" y="188"/>
                    <a:pt x="2362" y="1263"/>
                    <a:pt x="3162" y="2200"/>
                  </a:cubicBezTo>
                  <a:cubicBezTo>
                    <a:pt x="3199" y="2250"/>
                    <a:pt x="3249" y="2187"/>
                    <a:pt x="3224" y="21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2839;p7">
              <a:extLst>
                <a:ext uri="{FF2B5EF4-FFF2-40B4-BE49-F238E27FC236}">
                  <a16:creationId xmlns:a16="http://schemas.microsoft.com/office/drawing/2014/main" id="{601BD956-8BC7-FD68-D528-23B4EDA6A609}"/>
                </a:ext>
              </a:extLst>
            </p:cNvPr>
            <p:cNvSpPr/>
            <p:nvPr/>
          </p:nvSpPr>
          <p:spPr>
            <a:xfrm>
              <a:off x="4063350" y="4351000"/>
              <a:ext cx="31275" cy="15325"/>
            </a:xfrm>
            <a:custGeom>
              <a:avLst/>
              <a:gdLst/>
              <a:ahLst/>
              <a:cxnLst/>
              <a:rect l="l" t="t" r="r" b="b"/>
              <a:pathLst>
                <a:path w="1251" h="613" extrusionOk="0">
                  <a:moveTo>
                    <a:pt x="1188" y="500"/>
                  </a:moveTo>
                  <a:cubicBezTo>
                    <a:pt x="776" y="487"/>
                    <a:pt x="401" y="312"/>
                    <a:pt x="113" y="38"/>
                  </a:cubicBezTo>
                  <a:cubicBezTo>
                    <a:pt x="63" y="0"/>
                    <a:pt x="1" y="38"/>
                    <a:pt x="38" y="88"/>
                  </a:cubicBezTo>
                  <a:cubicBezTo>
                    <a:pt x="163" y="250"/>
                    <a:pt x="338" y="375"/>
                    <a:pt x="538" y="450"/>
                  </a:cubicBezTo>
                  <a:cubicBezTo>
                    <a:pt x="738" y="562"/>
                    <a:pt x="963" y="612"/>
                    <a:pt x="1188" y="587"/>
                  </a:cubicBezTo>
                  <a:cubicBezTo>
                    <a:pt x="1238" y="587"/>
                    <a:pt x="1251" y="500"/>
                    <a:pt x="1188" y="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2840;p7">
              <a:extLst>
                <a:ext uri="{FF2B5EF4-FFF2-40B4-BE49-F238E27FC236}">
                  <a16:creationId xmlns:a16="http://schemas.microsoft.com/office/drawing/2014/main" id="{2964FEFE-56D3-9287-3373-06AB65855D0F}"/>
                </a:ext>
              </a:extLst>
            </p:cNvPr>
            <p:cNvSpPr/>
            <p:nvPr/>
          </p:nvSpPr>
          <p:spPr>
            <a:xfrm>
              <a:off x="4063350" y="4344750"/>
              <a:ext cx="34075" cy="21875"/>
            </a:xfrm>
            <a:custGeom>
              <a:avLst/>
              <a:gdLst/>
              <a:ahLst/>
              <a:cxnLst/>
              <a:rect l="l" t="t" r="r" b="b"/>
              <a:pathLst>
                <a:path w="1363" h="875" extrusionOk="0">
                  <a:moveTo>
                    <a:pt x="101" y="325"/>
                  </a:moveTo>
                  <a:cubicBezTo>
                    <a:pt x="538" y="125"/>
                    <a:pt x="1051" y="412"/>
                    <a:pt x="1251" y="825"/>
                  </a:cubicBezTo>
                  <a:cubicBezTo>
                    <a:pt x="1276" y="875"/>
                    <a:pt x="1363" y="837"/>
                    <a:pt x="1350" y="787"/>
                  </a:cubicBezTo>
                  <a:cubicBezTo>
                    <a:pt x="1138" y="300"/>
                    <a:pt x="538" y="0"/>
                    <a:pt x="51" y="250"/>
                  </a:cubicBezTo>
                  <a:cubicBezTo>
                    <a:pt x="1" y="275"/>
                    <a:pt x="51" y="350"/>
                    <a:pt x="101" y="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2841;p7">
              <a:extLst>
                <a:ext uri="{FF2B5EF4-FFF2-40B4-BE49-F238E27FC236}">
                  <a16:creationId xmlns:a16="http://schemas.microsoft.com/office/drawing/2014/main" id="{506CAF51-4752-1C7A-456A-A07476532A93}"/>
                </a:ext>
              </a:extLst>
            </p:cNvPr>
            <p:cNvSpPr/>
            <p:nvPr/>
          </p:nvSpPr>
          <p:spPr>
            <a:xfrm>
              <a:off x="4299550" y="4347550"/>
              <a:ext cx="132475" cy="60000"/>
            </a:xfrm>
            <a:custGeom>
              <a:avLst/>
              <a:gdLst/>
              <a:ahLst/>
              <a:cxnLst/>
              <a:rect l="l" t="t" r="r" b="b"/>
              <a:pathLst>
                <a:path w="5299" h="2400" extrusionOk="0">
                  <a:moveTo>
                    <a:pt x="50" y="1825"/>
                  </a:moveTo>
                  <a:cubicBezTo>
                    <a:pt x="1650" y="2138"/>
                    <a:pt x="5074" y="2400"/>
                    <a:pt x="5299" y="51"/>
                  </a:cubicBezTo>
                  <a:cubicBezTo>
                    <a:pt x="5299" y="1"/>
                    <a:pt x="5224" y="13"/>
                    <a:pt x="5224" y="51"/>
                  </a:cubicBezTo>
                  <a:cubicBezTo>
                    <a:pt x="4924" y="2337"/>
                    <a:pt x="1612" y="2038"/>
                    <a:pt x="63" y="1750"/>
                  </a:cubicBezTo>
                  <a:cubicBezTo>
                    <a:pt x="25" y="1738"/>
                    <a:pt x="0" y="1813"/>
                    <a:pt x="50" y="1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2842;p7">
              <a:extLst>
                <a:ext uri="{FF2B5EF4-FFF2-40B4-BE49-F238E27FC236}">
                  <a16:creationId xmlns:a16="http://schemas.microsoft.com/office/drawing/2014/main" id="{A35CC0FB-0A52-DA46-7902-83DD789D78D7}"/>
                </a:ext>
              </a:extLst>
            </p:cNvPr>
            <p:cNvSpPr/>
            <p:nvPr/>
          </p:nvSpPr>
          <p:spPr>
            <a:xfrm>
              <a:off x="4363900" y="4310050"/>
              <a:ext cx="61575" cy="65325"/>
            </a:xfrm>
            <a:custGeom>
              <a:avLst/>
              <a:gdLst/>
              <a:ahLst/>
              <a:cxnLst/>
              <a:rect l="l" t="t" r="r" b="b"/>
              <a:pathLst>
                <a:path w="2463" h="2613" extrusionOk="0">
                  <a:moveTo>
                    <a:pt x="1500" y="2588"/>
                  </a:moveTo>
                  <a:cubicBezTo>
                    <a:pt x="2175" y="2263"/>
                    <a:pt x="2463" y="1426"/>
                    <a:pt x="2013" y="788"/>
                  </a:cubicBezTo>
                  <a:cubicBezTo>
                    <a:pt x="1600" y="201"/>
                    <a:pt x="538" y="1"/>
                    <a:pt x="38" y="588"/>
                  </a:cubicBezTo>
                  <a:cubicBezTo>
                    <a:pt x="1" y="638"/>
                    <a:pt x="63" y="713"/>
                    <a:pt x="113" y="663"/>
                  </a:cubicBezTo>
                  <a:cubicBezTo>
                    <a:pt x="588" y="138"/>
                    <a:pt x="1550" y="301"/>
                    <a:pt x="1925" y="851"/>
                  </a:cubicBezTo>
                  <a:cubicBezTo>
                    <a:pt x="2338" y="1438"/>
                    <a:pt x="2113" y="2238"/>
                    <a:pt x="1463" y="2538"/>
                  </a:cubicBezTo>
                  <a:cubicBezTo>
                    <a:pt x="1425" y="2550"/>
                    <a:pt x="1463" y="2613"/>
                    <a:pt x="1488" y="2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2843;p7">
              <a:extLst>
                <a:ext uri="{FF2B5EF4-FFF2-40B4-BE49-F238E27FC236}">
                  <a16:creationId xmlns:a16="http://schemas.microsoft.com/office/drawing/2014/main" id="{96719D58-1199-7ED9-7386-7ABE5C5E0389}"/>
                </a:ext>
              </a:extLst>
            </p:cNvPr>
            <p:cNvSpPr/>
            <p:nvPr/>
          </p:nvSpPr>
          <p:spPr>
            <a:xfrm>
              <a:off x="4353900" y="4321000"/>
              <a:ext cx="35950" cy="46575"/>
            </a:xfrm>
            <a:custGeom>
              <a:avLst/>
              <a:gdLst/>
              <a:ahLst/>
              <a:cxnLst/>
              <a:rect l="l" t="t" r="r" b="b"/>
              <a:pathLst>
                <a:path w="1438" h="1863" extrusionOk="0">
                  <a:moveTo>
                    <a:pt x="688" y="13"/>
                  </a:moveTo>
                  <a:cubicBezTo>
                    <a:pt x="226" y="188"/>
                    <a:pt x="1" y="725"/>
                    <a:pt x="201" y="1188"/>
                  </a:cubicBezTo>
                  <a:cubicBezTo>
                    <a:pt x="401" y="1650"/>
                    <a:pt x="938" y="1862"/>
                    <a:pt x="1388" y="1662"/>
                  </a:cubicBezTo>
                  <a:cubicBezTo>
                    <a:pt x="1438" y="1637"/>
                    <a:pt x="1400" y="1562"/>
                    <a:pt x="1363" y="1575"/>
                  </a:cubicBezTo>
                  <a:cubicBezTo>
                    <a:pt x="938" y="1700"/>
                    <a:pt x="476" y="1575"/>
                    <a:pt x="301" y="1150"/>
                  </a:cubicBezTo>
                  <a:cubicBezTo>
                    <a:pt x="138" y="725"/>
                    <a:pt x="326" y="263"/>
                    <a:pt x="726" y="75"/>
                  </a:cubicBezTo>
                  <a:cubicBezTo>
                    <a:pt x="763" y="50"/>
                    <a:pt x="726" y="0"/>
                    <a:pt x="688"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2844;p7">
              <a:extLst>
                <a:ext uri="{FF2B5EF4-FFF2-40B4-BE49-F238E27FC236}">
                  <a16:creationId xmlns:a16="http://schemas.microsoft.com/office/drawing/2014/main" id="{2BEC9404-B9C6-5C75-4927-4FB64E02B683}"/>
                </a:ext>
              </a:extLst>
            </p:cNvPr>
            <p:cNvSpPr/>
            <p:nvPr/>
          </p:nvSpPr>
          <p:spPr>
            <a:xfrm>
              <a:off x="4384200" y="4332875"/>
              <a:ext cx="17225" cy="30950"/>
            </a:xfrm>
            <a:custGeom>
              <a:avLst/>
              <a:gdLst/>
              <a:ahLst/>
              <a:cxnLst/>
              <a:rect l="l" t="t" r="r" b="b"/>
              <a:pathLst>
                <a:path w="689" h="1238" extrusionOk="0">
                  <a:moveTo>
                    <a:pt x="51" y="1200"/>
                  </a:moveTo>
                  <a:cubicBezTo>
                    <a:pt x="388" y="1237"/>
                    <a:pt x="626" y="862"/>
                    <a:pt x="626" y="550"/>
                  </a:cubicBezTo>
                  <a:cubicBezTo>
                    <a:pt x="613" y="238"/>
                    <a:pt x="351" y="0"/>
                    <a:pt x="63" y="113"/>
                  </a:cubicBezTo>
                  <a:cubicBezTo>
                    <a:pt x="1" y="138"/>
                    <a:pt x="26" y="225"/>
                    <a:pt x="76" y="200"/>
                  </a:cubicBezTo>
                  <a:cubicBezTo>
                    <a:pt x="688" y="13"/>
                    <a:pt x="638" y="1162"/>
                    <a:pt x="51" y="1125"/>
                  </a:cubicBezTo>
                  <a:cubicBezTo>
                    <a:pt x="1" y="1125"/>
                    <a:pt x="1" y="1200"/>
                    <a:pt x="51" y="1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2845;p7">
              <a:extLst>
                <a:ext uri="{FF2B5EF4-FFF2-40B4-BE49-F238E27FC236}">
                  <a16:creationId xmlns:a16="http://schemas.microsoft.com/office/drawing/2014/main" id="{9119C497-06A0-383E-88AF-337BB46C87F8}"/>
                </a:ext>
              </a:extLst>
            </p:cNvPr>
            <p:cNvSpPr/>
            <p:nvPr/>
          </p:nvSpPr>
          <p:spPr>
            <a:xfrm>
              <a:off x="4100225" y="4302575"/>
              <a:ext cx="55325" cy="71550"/>
            </a:xfrm>
            <a:custGeom>
              <a:avLst/>
              <a:gdLst/>
              <a:ahLst/>
              <a:cxnLst/>
              <a:rect l="l" t="t" r="r" b="b"/>
              <a:pathLst>
                <a:path w="2213" h="2862" extrusionOk="0">
                  <a:moveTo>
                    <a:pt x="463" y="2787"/>
                  </a:moveTo>
                  <a:cubicBezTo>
                    <a:pt x="113" y="1462"/>
                    <a:pt x="925" y="387"/>
                    <a:pt x="2175" y="63"/>
                  </a:cubicBezTo>
                  <a:cubicBezTo>
                    <a:pt x="2212" y="50"/>
                    <a:pt x="2200" y="0"/>
                    <a:pt x="2175" y="0"/>
                  </a:cubicBezTo>
                  <a:cubicBezTo>
                    <a:pt x="788" y="100"/>
                    <a:pt x="0" y="1537"/>
                    <a:pt x="388" y="2812"/>
                  </a:cubicBezTo>
                  <a:cubicBezTo>
                    <a:pt x="400" y="2862"/>
                    <a:pt x="488" y="2849"/>
                    <a:pt x="463" y="2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2846;p7">
              <a:extLst>
                <a:ext uri="{FF2B5EF4-FFF2-40B4-BE49-F238E27FC236}">
                  <a16:creationId xmlns:a16="http://schemas.microsoft.com/office/drawing/2014/main" id="{CF5E5B4A-A9CF-84F9-FD80-1D3EEA6D86D9}"/>
                </a:ext>
              </a:extLst>
            </p:cNvPr>
            <p:cNvSpPr/>
            <p:nvPr/>
          </p:nvSpPr>
          <p:spPr>
            <a:xfrm>
              <a:off x="3701275" y="4276950"/>
              <a:ext cx="111850" cy="104375"/>
            </a:xfrm>
            <a:custGeom>
              <a:avLst/>
              <a:gdLst/>
              <a:ahLst/>
              <a:cxnLst/>
              <a:rect l="l" t="t" r="r" b="b"/>
              <a:pathLst>
                <a:path w="4474" h="4175" extrusionOk="0">
                  <a:moveTo>
                    <a:pt x="1812" y="3999"/>
                  </a:moveTo>
                  <a:cubicBezTo>
                    <a:pt x="3249" y="4174"/>
                    <a:pt x="4424" y="2737"/>
                    <a:pt x="3712" y="1387"/>
                  </a:cubicBezTo>
                  <a:cubicBezTo>
                    <a:pt x="2987" y="0"/>
                    <a:pt x="1050" y="213"/>
                    <a:pt x="38" y="1150"/>
                  </a:cubicBezTo>
                  <a:cubicBezTo>
                    <a:pt x="0" y="1187"/>
                    <a:pt x="50" y="1237"/>
                    <a:pt x="88" y="1212"/>
                  </a:cubicBezTo>
                  <a:cubicBezTo>
                    <a:pt x="987" y="563"/>
                    <a:pt x="2450" y="113"/>
                    <a:pt x="3337" y="1050"/>
                  </a:cubicBezTo>
                  <a:cubicBezTo>
                    <a:pt x="4474" y="2275"/>
                    <a:pt x="3387" y="4087"/>
                    <a:pt x="1812" y="3899"/>
                  </a:cubicBezTo>
                  <a:cubicBezTo>
                    <a:pt x="1737" y="3887"/>
                    <a:pt x="1737" y="3999"/>
                    <a:pt x="1812" y="39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2847;p7">
              <a:extLst>
                <a:ext uri="{FF2B5EF4-FFF2-40B4-BE49-F238E27FC236}">
                  <a16:creationId xmlns:a16="http://schemas.microsoft.com/office/drawing/2014/main" id="{32627926-F17D-4C2B-9023-A392248C619F}"/>
                </a:ext>
              </a:extLst>
            </p:cNvPr>
            <p:cNvSpPr/>
            <p:nvPr/>
          </p:nvSpPr>
          <p:spPr>
            <a:xfrm>
              <a:off x="3442900" y="4301950"/>
              <a:ext cx="263700" cy="146525"/>
            </a:xfrm>
            <a:custGeom>
              <a:avLst/>
              <a:gdLst/>
              <a:ahLst/>
              <a:cxnLst/>
              <a:rect l="l" t="t" r="r" b="b"/>
              <a:pathLst>
                <a:path w="10548" h="5861" extrusionOk="0">
                  <a:moveTo>
                    <a:pt x="10460" y="38"/>
                  </a:moveTo>
                  <a:cubicBezTo>
                    <a:pt x="9248" y="1712"/>
                    <a:pt x="8136" y="3812"/>
                    <a:pt x="6224" y="4736"/>
                  </a:cubicBezTo>
                  <a:cubicBezTo>
                    <a:pt x="4462" y="5599"/>
                    <a:pt x="1700" y="5774"/>
                    <a:pt x="75" y="4561"/>
                  </a:cubicBezTo>
                  <a:cubicBezTo>
                    <a:pt x="38" y="4549"/>
                    <a:pt x="0" y="4599"/>
                    <a:pt x="38" y="4611"/>
                  </a:cubicBezTo>
                  <a:cubicBezTo>
                    <a:pt x="1475" y="5861"/>
                    <a:pt x="3962" y="5736"/>
                    <a:pt x="5686" y="5149"/>
                  </a:cubicBezTo>
                  <a:cubicBezTo>
                    <a:pt x="7998" y="4349"/>
                    <a:pt x="9198" y="1950"/>
                    <a:pt x="10523" y="75"/>
                  </a:cubicBezTo>
                  <a:cubicBezTo>
                    <a:pt x="10548" y="38"/>
                    <a:pt x="10485" y="0"/>
                    <a:pt x="10460"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2848;p7">
              <a:extLst>
                <a:ext uri="{FF2B5EF4-FFF2-40B4-BE49-F238E27FC236}">
                  <a16:creationId xmlns:a16="http://schemas.microsoft.com/office/drawing/2014/main" id="{CB0AA0F9-3EBF-B067-32D0-68DC8571FFEA}"/>
                </a:ext>
              </a:extLst>
            </p:cNvPr>
            <p:cNvSpPr/>
            <p:nvPr/>
          </p:nvSpPr>
          <p:spPr>
            <a:xfrm>
              <a:off x="3410100" y="4324750"/>
              <a:ext cx="100625" cy="84375"/>
            </a:xfrm>
            <a:custGeom>
              <a:avLst/>
              <a:gdLst/>
              <a:ahLst/>
              <a:cxnLst/>
              <a:rect l="l" t="t" r="r" b="b"/>
              <a:pathLst>
                <a:path w="4025" h="3375" extrusionOk="0">
                  <a:moveTo>
                    <a:pt x="1150" y="3287"/>
                  </a:moveTo>
                  <a:cubicBezTo>
                    <a:pt x="613" y="2350"/>
                    <a:pt x="500" y="975"/>
                    <a:pt x="1650" y="425"/>
                  </a:cubicBezTo>
                  <a:cubicBezTo>
                    <a:pt x="1937" y="313"/>
                    <a:pt x="2250" y="263"/>
                    <a:pt x="2550" y="313"/>
                  </a:cubicBezTo>
                  <a:cubicBezTo>
                    <a:pt x="2625" y="325"/>
                    <a:pt x="2699" y="300"/>
                    <a:pt x="2774" y="313"/>
                  </a:cubicBezTo>
                  <a:cubicBezTo>
                    <a:pt x="3537" y="438"/>
                    <a:pt x="3512" y="638"/>
                    <a:pt x="3587" y="1175"/>
                  </a:cubicBezTo>
                  <a:cubicBezTo>
                    <a:pt x="3699" y="2075"/>
                    <a:pt x="3087" y="2412"/>
                    <a:pt x="2312" y="2262"/>
                  </a:cubicBezTo>
                  <a:cubicBezTo>
                    <a:pt x="1725" y="2150"/>
                    <a:pt x="1425" y="1862"/>
                    <a:pt x="1025" y="1450"/>
                  </a:cubicBezTo>
                  <a:cubicBezTo>
                    <a:pt x="725" y="1138"/>
                    <a:pt x="475" y="813"/>
                    <a:pt x="25" y="800"/>
                  </a:cubicBezTo>
                  <a:cubicBezTo>
                    <a:pt x="0" y="800"/>
                    <a:pt x="0" y="838"/>
                    <a:pt x="25" y="838"/>
                  </a:cubicBezTo>
                  <a:cubicBezTo>
                    <a:pt x="738" y="950"/>
                    <a:pt x="1137" y="1850"/>
                    <a:pt x="1725" y="2225"/>
                  </a:cubicBezTo>
                  <a:cubicBezTo>
                    <a:pt x="2150" y="2525"/>
                    <a:pt x="2712" y="2575"/>
                    <a:pt x="3187" y="2350"/>
                  </a:cubicBezTo>
                  <a:cubicBezTo>
                    <a:pt x="3912" y="2025"/>
                    <a:pt x="4024" y="888"/>
                    <a:pt x="3387" y="388"/>
                  </a:cubicBezTo>
                  <a:cubicBezTo>
                    <a:pt x="2874" y="0"/>
                    <a:pt x="1800" y="125"/>
                    <a:pt x="1312" y="488"/>
                  </a:cubicBezTo>
                  <a:cubicBezTo>
                    <a:pt x="388" y="1187"/>
                    <a:pt x="563" y="2450"/>
                    <a:pt x="1087" y="3337"/>
                  </a:cubicBezTo>
                  <a:cubicBezTo>
                    <a:pt x="1112" y="3374"/>
                    <a:pt x="1187" y="3337"/>
                    <a:pt x="1162" y="32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2849;p7">
              <a:extLst>
                <a:ext uri="{FF2B5EF4-FFF2-40B4-BE49-F238E27FC236}">
                  <a16:creationId xmlns:a16="http://schemas.microsoft.com/office/drawing/2014/main" id="{A0D8EF4F-F1B3-6F29-4B8F-E225F8DCC0EA}"/>
                </a:ext>
              </a:extLst>
            </p:cNvPr>
            <p:cNvSpPr/>
            <p:nvPr/>
          </p:nvSpPr>
          <p:spPr>
            <a:xfrm>
              <a:off x="3347925" y="4341000"/>
              <a:ext cx="55325" cy="13450"/>
            </a:xfrm>
            <a:custGeom>
              <a:avLst/>
              <a:gdLst/>
              <a:ahLst/>
              <a:cxnLst/>
              <a:rect l="l" t="t" r="r" b="b"/>
              <a:pathLst>
                <a:path w="2213" h="538" extrusionOk="0">
                  <a:moveTo>
                    <a:pt x="2162" y="75"/>
                  </a:moveTo>
                  <a:cubicBezTo>
                    <a:pt x="1475" y="0"/>
                    <a:pt x="625" y="50"/>
                    <a:pt x="25" y="475"/>
                  </a:cubicBezTo>
                  <a:cubicBezTo>
                    <a:pt x="0" y="488"/>
                    <a:pt x="13" y="537"/>
                    <a:pt x="50" y="525"/>
                  </a:cubicBezTo>
                  <a:cubicBezTo>
                    <a:pt x="775" y="300"/>
                    <a:pt x="1387" y="75"/>
                    <a:pt x="2162" y="150"/>
                  </a:cubicBezTo>
                  <a:cubicBezTo>
                    <a:pt x="2212" y="150"/>
                    <a:pt x="2212" y="75"/>
                    <a:pt x="2162" y="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2850;p7">
              <a:extLst>
                <a:ext uri="{FF2B5EF4-FFF2-40B4-BE49-F238E27FC236}">
                  <a16:creationId xmlns:a16="http://schemas.microsoft.com/office/drawing/2014/main" id="{DC1EF391-C918-3178-DD42-F1018095DB2E}"/>
                </a:ext>
              </a:extLst>
            </p:cNvPr>
            <p:cNvSpPr/>
            <p:nvPr/>
          </p:nvSpPr>
          <p:spPr>
            <a:xfrm>
              <a:off x="3593800" y="4288500"/>
              <a:ext cx="81250" cy="96575"/>
            </a:xfrm>
            <a:custGeom>
              <a:avLst/>
              <a:gdLst/>
              <a:ahLst/>
              <a:cxnLst/>
              <a:rect l="l" t="t" r="r" b="b"/>
              <a:pathLst>
                <a:path w="3250" h="3863" extrusionOk="0">
                  <a:moveTo>
                    <a:pt x="2225" y="3837"/>
                  </a:moveTo>
                  <a:cubicBezTo>
                    <a:pt x="2787" y="3187"/>
                    <a:pt x="3249" y="2375"/>
                    <a:pt x="3062" y="1488"/>
                  </a:cubicBezTo>
                  <a:cubicBezTo>
                    <a:pt x="2887" y="663"/>
                    <a:pt x="2087" y="63"/>
                    <a:pt x="1250" y="26"/>
                  </a:cubicBezTo>
                  <a:cubicBezTo>
                    <a:pt x="663" y="1"/>
                    <a:pt x="0" y="376"/>
                    <a:pt x="75" y="1050"/>
                  </a:cubicBezTo>
                  <a:cubicBezTo>
                    <a:pt x="113" y="1388"/>
                    <a:pt x="463" y="1813"/>
                    <a:pt x="750" y="1438"/>
                  </a:cubicBezTo>
                  <a:cubicBezTo>
                    <a:pt x="775" y="1400"/>
                    <a:pt x="713" y="1363"/>
                    <a:pt x="675" y="1400"/>
                  </a:cubicBezTo>
                  <a:cubicBezTo>
                    <a:pt x="238" y="563"/>
                    <a:pt x="388" y="138"/>
                    <a:pt x="1125" y="126"/>
                  </a:cubicBezTo>
                  <a:cubicBezTo>
                    <a:pt x="1450" y="126"/>
                    <a:pt x="1762" y="213"/>
                    <a:pt x="2037" y="363"/>
                  </a:cubicBezTo>
                  <a:cubicBezTo>
                    <a:pt x="2475" y="576"/>
                    <a:pt x="2800" y="950"/>
                    <a:pt x="2925" y="1413"/>
                  </a:cubicBezTo>
                  <a:cubicBezTo>
                    <a:pt x="3174" y="2300"/>
                    <a:pt x="2712" y="3125"/>
                    <a:pt x="2187" y="3800"/>
                  </a:cubicBezTo>
                  <a:cubicBezTo>
                    <a:pt x="2162" y="3825"/>
                    <a:pt x="2200" y="3862"/>
                    <a:pt x="2225" y="38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2851;p7">
              <a:extLst>
                <a:ext uri="{FF2B5EF4-FFF2-40B4-BE49-F238E27FC236}">
                  <a16:creationId xmlns:a16="http://schemas.microsoft.com/office/drawing/2014/main" id="{3F977AFD-397D-1312-2C6D-79FF671CECC2}"/>
                </a:ext>
              </a:extLst>
            </p:cNvPr>
            <p:cNvSpPr/>
            <p:nvPr/>
          </p:nvSpPr>
          <p:spPr>
            <a:xfrm>
              <a:off x="3666275" y="4246025"/>
              <a:ext cx="22825" cy="110600"/>
            </a:xfrm>
            <a:custGeom>
              <a:avLst/>
              <a:gdLst/>
              <a:ahLst/>
              <a:cxnLst/>
              <a:rect l="l" t="t" r="r" b="b"/>
              <a:pathLst>
                <a:path w="913" h="4424" extrusionOk="0">
                  <a:moveTo>
                    <a:pt x="100" y="4386"/>
                  </a:moveTo>
                  <a:cubicBezTo>
                    <a:pt x="550" y="3862"/>
                    <a:pt x="663" y="3187"/>
                    <a:pt x="738" y="2512"/>
                  </a:cubicBezTo>
                  <a:cubicBezTo>
                    <a:pt x="825" y="1700"/>
                    <a:pt x="913" y="712"/>
                    <a:pt x="388" y="25"/>
                  </a:cubicBezTo>
                  <a:cubicBezTo>
                    <a:pt x="363" y="0"/>
                    <a:pt x="325" y="25"/>
                    <a:pt x="338" y="63"/>
                  </a:cubicBezTo>
                  <a:cubicBezTo>
                    <a:pt x="913" y="1175"/>
                    <a:pt x="888" y="3312"/>
                    <a:pt x="38" y="4324"/>
                  </a:cubicBezTo>
                  <a:cubicBezTo>
                    <a:pt x="1" y="4361"/>
                    <a:pt x="63" y="4424"/>
                    <a:pt x="100" y="437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2852;p7">
              <a:extLst>
                <a:ext uri="{FF2B5EF4-FFF2-40B4-BE49-F238E27FC236}">
                  <a16:creationId xmlns:a16="http://schemas.microsoft.com/office/drawing/2014/main" id="{84FC6350-B0CC-E208-F9A8-0A0B93F36874}"/>
                </a:ext>
              </a:extLst>
            </p:cNvPr>
            <p:cNvSpPr/>
            <p:nvPr/>
          </p:nvSpPr>
          <p:spPr>
            <a:xfrm>
              <a:off x="3666600" y="4234450"/>
              <a:ext cx="12200" cy="12225"/>
            </a:xfrm>
            <a:custGeom>
              <a:avLst/>
              <a:gdLst/>
              <a:ahLst/>
              <a:cxnLst/>
              <a:rect l="l" t="t" r="r" b="b"/>
              <a:pathLst>
                <a:path w="488" h="489" extrusionOk="0">
                  <a:moveTo>
                    <a:pt x="350" y="451"/>
                  </a:moveTo>
                  <a:cubicBezTo>
                    <a:pt x="262" y="488"/>
                    <a:pt x="162" y="476"/>
                    <a:pt x="87" y="401"/>
                  </a:cubicBezTo>
                  <a:cubicBezTo>
                    <a:pt x="25" y="338"/>
                    <a:pt x="0" y="251"/>
                    <a:pt x="25" y="163"/>
                  </a:cubicBezTo>
                  <a:cubicBezTo>
                    <a:pt x="25" y="126"/>
                    <a:pt x="38" y="101"/>
                    <a:pt x="50" y="76"/>
                  </a:cubicBezTo>
                  <a:cubicBezTo>
                    <a:pt x="87" y="51"/>
                    <a:pt x="125" y="26"/>
                    <a:pt x="162" y="26"/>
                  </a:cubicBezTo>
                  <a:cubicBezTo>
                    <a:pt x="287" y="1"/>
                    <a:pt x="412" y="63"/>
                    <a:pt x="462" y="188"/>
                  </a:cubicBezTo>
                  <a:cubicBezTo>
                    <a:pt x="487" y="313"/>
                    <a:pt x="375" y="438"/>
                    <a:pt x="250" y="4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2853;p7">
              <a:extLst>
                <a:ext uri="{FF2B5EF4-FFF2-40B4-BE49-F238E27FC236}">
                  <a16:creationId xmlns:a16="http://schemas.microsoft.com/office/drawing/2014/main" id="{D79B69C6-1DB2-182F-5932-D44FC8500E20}"/>
                </a:ext>
              </a:extLst>
            </p:cNvPr>
            <p:cNvSpPr/>
            <p:nvPr/>
          </p:nvSpPr>
          <p:spPr>
            <a:xfrm>
              <a:off x="3660650" y="4232275"/>
              <a:ext cx="22200" cy="17200"/>
            </a:xfrm>
            <a:custGeom>
              <a:avLst/>
              <a:gdLst/>
              <a:ahLst/>
              <a:cxnLst/>
              <a:rect l="l" t="t" r="r" b="b"/>
              <a:pathLst>
                <a:path w="888" h="688" extrusionOk="0">
                  <a:moveTo>
                    <a:pt x="575" y="475"/>
                  </a:moveTo>
                  <a:cubicBezTo>
                    <a:pt x="300" y="450"/>
                    <a:pt x="251" y="375"/>
                    <a:pt x="425" y="275"/>
                  </a:cubicBezTo>
                  <a:cubicBezTo>
                    <a:pt x="575" y="88"/>
                    <a:pt x="588" y="163"/>
                    <a:pt x="475" y="488"/>
                  </a:cubicBezTo>
                  <a:cubicBezTo>
                    <a:pt x="425" y="488"/>
                    <a:pt x="438" y="575"/>
                    <a:pt x="488" y="575"/>
                  </a:cubicBezTo>
                  <a:cubicBezTo>
                    <a:pt x="888" y="575"/>
                    <a:pt x="800" y="0"/>
                    <a:pt x="400" y="63"/>
                  </a:cubicBezTo>
                  <a:cubicBezTo>
                    <a:pt x="1" y="125"/>
                    <a:pt x="238" y="688"/>
                    <a:pt x="613" y="600"/>
                  </a:cubicBezTo>
                  <a:cubicBezTo>
                    <a:pt x="688" y="575"/>
                    <a:pt x="650" y="450"/>
                    <a:pt x="5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2854;p7">
              <a:extLst>
                <a:ext uri="{FF2B5EF4-FFF2-40B4-BE49-F238E27FC236}">
                  <a16:creationId xmlns:a16="http://schemas.microsoft.com/office/drawing/2014/main" id="{6E33FCF4-45CA-5D43-93E6-1D8DB541EE45}"/>
                </a:ext>
              </a:extLst>
            </p:cNvPr>
            <p:cNvSpPr/>
            <p:nvPr/>
          </p:nvSpPr>
          <p:spPr>
            <a:xfrm>
              <a:off x="3438200" y="4411600"/>
              <a:ext cx="2850" cy="3150"/>
            </a:xfrm>
            <a:custGeom>
              <a:avLst/>
              <a:gdLst/>
              <a:ahLst/>
              <a:cxnLst/>
              <a:rect l="l" t="t" r="r" b="b"/>
              <a:pathLst>
                <a:path w="114" h="126" extrusionOk="0">
                  <a:moveTo>
                    <a:pt x="88" y="63"/>
                  </a:moveTo>
                  <a:lnTo>
                    <a:pt x="76" y="25"/>
                  </a:lnTo>
                  <a:cubicBezTo>
                    <a:pt x="76" y="0"/>
                    <a:pt x="26" y="0"/>
                    <a:pt x="13" y="25"/>
                  </a:cubicBezTo>
                  <a:cubicBezTo>
                    <a:pt x="13" y="38"/>
                    <a:pt x="13" y="50"/>
                    <a:pt x="13" y="63"/>
                  </a:cubicBezTo>
                  <a:cubicBezTo>
                    <a:pt x="1" y="125"/>
                    <a:pt x="113" y="125"/>
                    <a:pt x="101"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2855;p7">
              <a:extLst>
                <a:ext uri="{FF2B5EF4-FFF2-40B4-BE49-F238E27FC236}">
                  <a16:creationId xmlns:a16="http://schemas.microsoft.com/office/drawing/2014/main" id="{336EA14A-F4C6-DCCB-5D3D-F5CE95451705}"/>
                </a:ext>
              </a:extLst>
            </p:cNvPr>
            <p:cNvSpPr/>
            <p:nvPr/>
          </p:nvSpPr>
          <p:spPr>
            <a:xfrm>
              <a:off x="3308550" y="4353500"/>
              <a:ext cx="42200" cy="17500"/>
            </a:xfrm>
            <a:custGeom>
              <a:avLst/>
              <a:gdLst/>
              <a:ahLst/>
              <a:cxnLst/>
              <a:rect l="l" t="t" r="r" b="b"/>
              <a:pathLst>
                <a:path w="1688" h="700" extrusionOk="0">
                  <a:moveTo>
                    <a:pt x="1550" y="62"/>
                  </a:moveTo>
                  <a:cubicBezTo>
                    <a:pt x="1463" y="312"/>
                    <a:pt x="1026" y="437"/>
                    <a:pt x="801" y="475"/>
                  </a:cubicBezTo>
                  <a:cubicBezTo>
                    <a:pt x="551" y="512"/>
                    <a:pt x="313" y="512"/>
                    <a:pt x="63" y="462"/>
                  </a:cubicBezTo>
                  <a:cubicBezTo>
                    <a:pt x="1" y="462"/>
                    <a:pt x="1" y="550"/>
                    <a:pt x="51" y="562"/>
                  </a:cubicBezTo>
                  <a:cubicBezTo>
                    <a:pt x="501" y="700"/>
                    <a:pt x="1463" y="625"/>
                    <a:pt x="1663" y="100"/>
                  </a:cubicBezTo>
                  <a:cubicBezTo>
                    <a:pt x="1688" y="37"/>
                    <a:pt x="1575" y="0"/>
                    <a:pt x="1550" y="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2856;p7">
              <a:extLst>
                <a:ext uri="{FF2B5EF4-FFF2-40B4-BE49-F238E27FC236}">
                  <a16:creationId xmlns:a16="http://schemas.microsoft.com/office/drawing/2014/main" id="{53CF4BAC-D9A7-1774-3722-18CF51C19174}"/>
                </a:ext>
              </a:extLst>
            </p:cNvPr>
            <p:cNvSpPr/>
            <p:nvPr/>
          </p:nvSpPr>
          <p:spPr>
            <a:xfrm>
              <a:off x="3308250" y="4349125"/>
              <a:ext cx="42200" cy="19700"/>
            </a:xfrm>
            <a:custGeom>
              <a:avLst/>
              <a:gdLst/>
              <a:ahLst/>
              <a:cxnLst/>
              <a:rect l="l" t="t" r="r" b="b"/>
              <a:pathLst>
                <a:path w="1688" h="788" extrusionOk="0">
                  <a:moveTo>
                    <a:pt x="113" y="737"/>
                  </a:moveTo>
                  <a:cubicBezTo>
                    <a:pt x="513" y="362"/>
                    <a:pt x="1050" y="175"/>
                    <a:pt x="1600" y="237"/>
                  </a:cubicBezTo>
                  <a:cubicBezTo>
                    <a:pt x="1662" y="237"/>
                    <a:pt x="1687" y="163"/>
                    <a:pt x="1625" y="138"/>
                  </a:cubicBezTo>
                  <a:cubicBezTo>
                    <a:pt x="1112" y="0"/>
                    <a:pt x="400" y="312"/>
                    <a:pt x="38" y="675"/>
                  </a:cubicBezTo>
                  <a:cubicBezTo>
                    <a:pt x="0" y="712"/>
                    <a:pt x="63" y="787"/>
                    <a:pt x="113" y="7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2857;p7">
              <a:extLst>
                <a:ext uri="{FF2B5EF4-FFF2-40B4-BE49-F238E27FC236}">
                  <a16:creationId xmlns:a16="http://schemas.microsoft.com/office/drawing/2014/main" id="{FB0C46FD-D1EE-A95F-8455-93D95231E4A8}"/>
                </a:ext>
              </a:extLst>
            </p:cNvPr>
            <p:cNvSpPr/>
            <p:nvPr/>
          </p:nvSpPr>
          <p:spPr>
            <a:xfrm>
              <a:off x="3377300" y="4314750"/>
              <a:ext cx="33450" cy="30025"/>
            </a:xfrm>
            <a:custGeom>
              <a:avLst/>
              <a:gdLst/>
              <a:ahLst/>
              <a:cxnLst/>
              <a:rect l="l" t="t" r="r" b="b"/>
              <a:pathLst>
                <a:path w="1338" h="1201" extrusionOk="0">
                  <a:moveTo>
                    <a:pt x="1287" y="1113"/>
                  </a:moveTo>
                  <a:cubicBezTo>
                    <a:pt x="975" y="1125"/>
                    <a:pt x="712" y="950"/>
                    <a:pt x="475" y="763"/>
                  </a:cubicBezTo>
                  <a:cubicBezTo>
                    <a:pt x="250" y="588"/>
                    <a:pt x="100" y="325"/>
                    <a:pt x="88" y="38"/>
                  </a:cubicBezTo>
                  <a:cubicBezTo>
                    <a:pt x="75" y="0"/>
                    <a:pt x="0" y="13"/>
                    <a:pt x="13" y="50"/>
                  </a:cubicBezTo>
                  <a:cubicBezTo>
                    <a:pt x="13" y="363"/>
                    <a:pt x="175" y="638"/>
                    <a:pt x="412" y="825"/>
                  </a:cubicBezTo>
                  <a:cubicBezTo>
                    <a:pt x="675" y="1025"/>
                    <a:pt x="937" y="1200"/>
                    <a:pt x="1287" y="1188"/>
                  </a:cubicBezTo>
                  <a:cubicBezTo>
                    <a:pt x="1337" y="1188"/>
                    <a:pt x="1337" y="1100"/>
                    <a:pt x="1287" y="1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2858;p7">
              <a:extLst>
                <a:ext uri="{FF2B5EF4-FFF2-40B4-BE49-F238E27FC236}">
                  <a16:creationId xmlns:a16="http://schemas.microsoft.com/office/drawing/2014/main" id="{73D1D5CC-A7FB-DA21-F62E-345DB533788B}"/>
                </a:ext>
              </a:extLst>
            </p:cNvPr>
            <p:cNvSpPr/>
            <p:nvPr/>
          </p:nvSpPr>
          <p:spPr>
            <a:xfrm>
              <a:off x="3376975" y="4315050"/>
              <a:ext cx="33450" cy="29100"/>
            </a:xfrm>
            <a:custGeom>
              <a:avLst/>
              <a:gdLst/>
              <a:ahLst/>
              <a:cxnLst/>
              <a:rect l="l" t="t" r="r" b="b"/>
              <a:pathLst>
                <a:path w="1338" h="1164" extrusionOk="0">
                  <a:moveTo>
                    <a:pt x="51" y="76"/>
                  </a:moveTo>
                  <a:cubicBezTo>
                    <a:pt x="325" y="163"/>
                    <a:pt x="563" y="288"/>
                    <a:pt x="788" y="463"/>
                  </a:cubicBezTo>
                  <a:cubicBezTo>
                    <a:pt x="1025" y="638"/>
                    <a:pt x="1075" y="876"/>
                    <a:pt x="1225" y="1113"/>
                  </a:cubicBezTo>
                  <a:cubicBezTo>
                    <a:pt x="1263" y="1163"/>
                    <a:pt x="1338" y="1138"/>
                    <a:pt x="1325" y="1076"/>
                  </a:cubicBezTo>
                  <a:cubicBezTo>
                    <a:pt x="1213" y="488"/>
                    <a:pt x="625" y="88"/>
                    <a:pt x="76" y="1"/>
                  </a:cubicBezTo>
                  <a:cubicBezTo>
                    <a:pt x="26" y="1"/>
                    <a:pt x="1" y="63"/>
                    <a:pt x="5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2859;p7">
              <a:extLst>
                <a:ext uri="{FF2B5EF4-FFF2-40B4-BE49-F238E27FC236}">
                  <a16:creationId xmlns:a16="http://schemas.microsoft.com/office/drawing/2014/main" id="{B9ED38F3-F3BF-2233-9367-5CD11E78CAB9}"/>
                </a:ext>
              </a:extLst>
            </p:cNvPr>
            <p:cNvSpPr/>
            <p:nvPr/>
          </p:nvSpPr>
          <p:spPr>
            <a:xfrm>
              <a:off x="3680325" y="4250400"/>
              <a:ext cx="38450" cy="86550"/>
            </a:xfrm>
            <a:custGeom>
              <a:avLst/>
              <a:gdLst/>
              <a:ahLst/>
              <a:cxnLst/>
              <a:rect l="l" t="t" r="r" b="b"/>
              <a:pathLst>
                <a:path w="1538" h="3462" extrusionOk="0">
                  <a:moveTo>
                    <a:pt x="88" y="3424"/>
                  </a:moveTo>
                  <a:cubicBezTo>
                    <a:pt x="813" y="2437"/>
                    <a:pt x="1301" y="1300"/>
                    <a:pt x="1525" y="88"/>
                  </a:cubicBezTo>
                  <a:cubicBezTo>
                    <a:pt x="1538" y="25"/>
                    <a:pt x="1438" y="0"/>
                    <a:pt x="1425" y="63"/>
                  </a:cubicBezTo>
                  <a:cubicBezTo>
                    <a:pt x="1213" y="1262"/>
                    <a:pt x="726" y="2399"/>
                    <a:pt x="26" y="3387"/>
                  </a:cubicBezTo>
                  <a:cubicBezTo>
                    <a:pt x="1" y="3437"/>
                    <a:pt x="63" y="3462"/>
                    <a:pt x="88" y="342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2860;p7">
              <a:extLst>
                <a:ext uri="{FF2B5EF4-FFF2-40B4-BE49-F238E27FC236}">
                  <a16:creationId xmlns:a16="http://schemas.microsoft.com/office/drawing/2014/main" id="{C285DF4B-44D9-BEC1-AFCD-C0A9E9E673CB}"/>
                </a:ext>
              </a:extLst>
            </p:cNvPr>
            <p:cNvSpPr/>
            <p:nvPr/>
          </p:nvSpPr>
          <p:spPr>
            <a:xfrm>
              <a:off x="3710950" y="4236025"/>
              <a:ext cx="18150" cy="16575"/>
            </a:xfrm>
            <a:custGeom>
              <a:avLst/>
              <a:gdLst/>
              <a:ahLst/>
              <a:cxnLst/>
              <a:rect l="l" t="t" r="r" b="b"/>
              <a:pathLst>
                <a:path w="726" h="663" extrusionOk="0">
                  <a:moveTo>
                    <a:pt x="263" y="525"/>
                  </a:moveTo>
                  <a:cubicBezTo>
                    <a:pt x="363" y="488"/>
                    <a:pt x="375" y="488"/>
                    <a:pt x="288" y="500"/>
                  </a:cubicBezTo>
                  <a:cubicBezTo>
                    <a:pt x="250" y="500"/>
                    <a:pt x="213" y="500"/>
                    <a:pt x="176" y="500"/>
                  </a:cubicBezTo>
                  <a:cubicBezTo>
                    <a:pt x="138" y="500"/>
                    <a:pt x="126" y="550"/>
                    <a:pt x="163" y="563"/>
                  </a:cubicBezTo>
                  <a:cubicBezTo>
                    <a:pt x="375" y="663"/>
                    <a:pt x="725" y="438"/>
                    <a:pt x="475" y="213"/>
                  </a:cubicBezTo>
                  <a:cubicBezTo>
                    <a:pt x="213" y="0"/>
                    <a:pt x="1" y="375"/>
                    <a:pt x="188" y="575"/>
                  </a:cubicBezTo>
                  <a:cubicBezTo>
                    <a:pt x="225" y="625"/>
                    <a:pt x="288" y="563"/>
                    <a:pt x="250" y="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2861;p7">
              <a:extLst>
                <a:ext uri="{FF2B5EF4-FFF2-40B4-BE49-F238E27FC236}">
                  <a16:creationId xmlns:a16="http://schemas.microsoft.com/office/drawing/2014/main" id="{B4E44E76-87F3-DF89-9A2E-67F2B10B1FF2}"/>
                </a:ext>
              </a:extLst>
            </p:cNvPr>
            <p:cNvSpPr/>
            <p:nvPr/>
          </p:nvSpPr>
          <p:spPr>
            <a:xfrm>
              <a:off x="3642525" y="4266325"/>
              <a:ext cx="30650" cy="82200"/>
            </a:xfrm>
            <a:custGeom>
              <a:avLst/>
              <a:gdLst/>
              <a:ahLst/>
              <a:cxnLst/>
              <a:rect l="l" t="t" r="r" b="b"/>
              <a:pathLst>
                <a:path w="1226" h="3288" extrusionOk="0">
                  <a:moveTo>
                    <a:pt x="1100" y="3225"/>
                  </a:moveTo>
                  <a:cubicBezTo>
                    <a:pt x="1225" y="2125"/>
                    <a:pt x="1013" y="763"/>
                    <a:pt x="76" y="38"/>
                  </a:cubicBezTo>
                  <a:cubicBezTo>
                    <a:pt x="51" y="0"/>
                    <a:pt x="1" y="50"/>
                    <a:pt x="38" y="75"/>
                  </a:cubicBezTo>
                  <a:cubicBezTo>
                    <a:pt x="813" y="1013"/>
                    <a:pt x="1138" y="2012"/>
                    <a:pt x="1013" y="3225"/>
                  </a:cubicBezTo>
                  <a:cubicBezTo>
                    <a:pt x="1013" y="3287"/>
                    <a:pt x="1088" y="3287"/>
                    <a:pt x="1100" y="3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2862;p7">
              <a:extLst>
                <a:ext uri="{FF2B5EF4-FFF2-40B4-BE49-F238E27FC236}">
                  <a16:creationId xmlns:a16="http://schemas.microsoft.com/office/drawing/2014/main" id="{78EEE879-0833-5A58-6AE6-30EA9FCA229D}"/>
                </a:ext>
              </a:extLst>
            </p:cNvPr>
            <p:cNvSpPr/>
            <p:nvPr/>
          </p:nvSpPr>
          <p:spPr>
            <a:xfrm>
              <a:off x="3633475" y="4256950"/>
              <a:ext cx="12825" cy="15025"/>
            </a:xfrm>
            <a:custGeom>
              <a:avLst/>
              <a:gdLst/>
              <a:ahLst/>
              <a:cxnLst/>
              <a:rect l="l" t="t" r="r" b="b"/>
              <a:pathLst>
                <a:path w="513" h="601" extrusionOk="0">
                  <a:moveTo>
                    <a:pt x="100" y="338"/>
                  </a:moveTo>
                  <a:cubicBezTo>
                    <a:pt x="188" y="338"/>
                    <a:pt x="200" y="325"/>
                    <a:pt x="150" y="263"/>
                  </a:cubicBezTo>
                  <a:cubicBezTo>
                    <a:pt x="125" y="238"/>
                    <a:pt x="88" y="250"/>
                    <a:pt x="75" y="288"/>
                  </a:cubicBezTo>
                  <a:cubicBezTo>
                    <a:pt x="75" y="575"/>
                    <a:pt x="513" y="600"/>
                    <a:pt x="475" y="300"/>
                  </a:cubicBezTo>
                  <a:cubicBezTo>
                    <a:pt x="450" y="1"/>
                    <a:pt x="0" y="38"/>
                    <a:pt x="25" y="338"/>
                  </a:cubicBezTo>
                  <a:cubicBezTo>
                    <a:pt x="25" y="388"/>
                    <a:pt x="100" y="388"/>
                    <a:pt x="100" y="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2863;p7">
              <a:extLst>
                <a:ext uri="{FF2B5EF4-FFF2-40B4-BE49-F238E27FC236}">
                  <a16:creationId xmlns:a16="http://schemas.microsoft.com/office/drawing/2014/main" id="{2373D91E-EE0E-721A-EC22-7DA10CDDC3CE}"/>
                </a:ext>
              </a:extLst>
            </p:cNvPr>
            <p:cNvSpPr/>
            <p:nvPr/>
          </p:nvSpPr>
          <p:spPr>
            <a:xfrm>
              <a:off x="3232025" y="4371600"/>
              <a:ext cx="237775" cy="60325"/>
            </a:xfrm>
            <a:custGeom>
              <a:avLst/>
              <a:gdLst/>
              <a:ahLst/>
              <a:cxnLst/>
              <a:rect l="l" t="t" r="r" b="b"/>
              <a:pathLst>
                <a:path w="9511" h="2413" extrusionOk="0">
                  <a:moveTo>
                    <a:pt x="9473" y="2338"/>
                  </a:moveTo>
                  <a:cubicBezTo>
                    <a:pt x="7711" y="1650"/>
                    <a:pt x="6386" y="938"/>
                    <a:pt x="4461" y="751"/>
                  </a:cubicBezTo>
                  <a:cubicBezTo>
                    <a:pt x="2749" y="576"/>
                    <a:pt x="1500" y="976"/>
                    <a:pt x="63" y="1938"/>
                  </a:cubicBezTo>
                  <a:cubicBezTo>
                    <a:pt x="0" y="1975"/>
                    <a:pt x="63" y="2075"/>
                    <a:pt x="125" y="2038"/>
                  </a:cubicBezTo>
                  <a:cubicBezTo>
                    <a:pt x="3462" y="1"/>
                    <a:pt x="6123" y="1151"/>
                    <a:pt x="9460" y="2400"/>
                  </a:cubicBezTo>
                  <a:cubicBezTo>
                    <a:pt x="9498" y="2413"/>
                    <a:pt x="9510" y="2350"/>
                    <a:pt x="9473" y="23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2864;p7">
              <a:extLst>
                <a:ext uri="{FF2B5EF4-FFF2-40B4-BE49-F238E27FC236}">
                  <a16:creationId xmlns:a16="http://schemas.microsoft.com/office/drawing/2014/main" id="{B93F8A65-CB79-AEBC-5BC8-0BAC8AA78C89}"/>
                </a:ext>
              </a:extLst>
            </p:cNvPr>
            <p:cNvSpPr/>
            <p:nvPr/>
          </p:nvSpPr>
          <p:spPr>
            <a:xfrm>
              <a:off x="3717200" y="4327550"/>
              <a:ext cx="31575" cy="49400"/>
            </a:xfrm>
            <a:custGeom>
              <a:avLst/>
              <a:gdLst/>
              <a:ahLst/>
              <a:cxnLst/>
              <a:rect l="l" t="t" r="r" b="b"/>
              <a:pathLst>
                <a:path w="1263" h="1976" extrusionOk="0">
                  <a:moveTo>
                    <a:pt x="1225" y="1913"/>
                  </a:moveTo>
                  <a:cubicBezTo>
                    <a:pt x="813" y="1825"/>
                    <a:pt x="413" y="1625"/>
                    <a:pt x="238" y="1213"/>
                  </a:cubicBezTo>
                  <a:cubicBezTo>
                    <a:pt x="13" y="713"/>
                    <a:pt x="288" y="138"/>
                    <a:pt x="863" y="113"/>
                  </a:cubicBezTo>
                  <a:cubicBezTo>
                    <a:pt x="938" y="113"/>
                    <a:pt x="938" y="1"/>
                    <a:pt x="863" y="1"/>
                  </a:cubicBezTo>
                  <a:cubicBezTo>
                    <a:pt x="375" y="13"/>
                    <a:pt x="0" y="438"/>
                    <a:pt x="50" y="926"/>
                  </a:cubicBezTo>
                  <a:cubicBezTo>
                    <a:pt x="100" y="1525"/>
                    <a:pt x="650" y="1875"/>
                    <a:pt x="1200" y="1975"/>
                  </a:cubicBezTo>
                  <a:cubicBezTo>
                    <a:pt x="1238" y="1975"/>
                    <a:pt x="1263" y="1913"/>
                    <a:pt x="1225" y="19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2865;p7">
              <a:extLst>
                <a:ext uri="{FF2B5EF4-FFF2-40B4-BE49-F238E27FC236}">
                  <a16:creationId xmlns:a16="http://schemas.microsoft.com/office/drawing/2014/main" id="{C65956E2-B353-CB5E-3C47-BA72C6679AD7}"/>
                </a:ext>
              </a:extLst>
            </p:cNvPr>
            <p:cNvSpPr/>
            <p:nvPr/>
          </p:nvSpPr>
          <p:spPr>
            <a:xfrm>
              <a:off x="3471650" y="4370975"/>
              <a:ext cx="62800" cy="31575"/>
            </a:xfrm>
            <a:custGeom>
              <a:avLst/>
              <a:gdLst/>
              <a:ahLst/>
              <a:cxnLst/>
              <a:rect l="l" t="t" r="r" b="b"/>
              <a:pathLst>
                <a:path w="2512" h="1263" extrusionOk="0">
                  <a:moveTo>
                    <a:pt x="63" y="613"/>
                  </a:moveTo>
                  <a:cubicBezTo>
                    <a:pt x="362" y="626"/>
                    <a:pt x="662" y="551"/>
                    <a:pt x="937" y="413"/>
                  </a:cubicBezTo>
                  <a:cubicBezTo>
                    <a:pt x="1637" y="113"/>
                    <a:pt x="2312" y="426"/>
                    <a:pt x="2424" y="1213"/>
                  </a:cubicBezTo>
                  <a:cubicBezTo>
                    <a:pt x="2424" y="1263"/>
                    <a:pt x="2499" y="1250"/>
                    <a:pt x="2499" y="1213"/>
                  </a:cubicBezTo>
                  <a:cubicBezTo>
                    <a:pt x="2512" y="763"/>
                    <a:pt x="2237" y="363"/>
                    <a:pt x="1825" y="213"/>
                  </a:cubicBezTo>
                  <a:cubicBezTo>
                    <a:pt x="1187" y="1"/>
                    <a:pt x="687" y="551"/>
                    <a:pt x="63" y="526"/>
                  </a:cubicBezTo>
                  <a:cubicBezTo>
                    <a:pt x="0" y="526"/>
                    <a:pt x="13" y="613"/>
                    <a:pt x="63"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2866;p7">
              <a:extLst>
                <a:ext uri="{FF2B5EF4-FFF2-40B4-BE49-F238E27FC236}">
                  <a16:creationId xmlns:a16="http://schemas.microsoft.com/office/drawing/2014/main" id="{96CA9B7D-5E04-0EFF-DA90-490281582CDF}"/>
                </a:ext>
              </a:extLst>
            </p:cNvPr>
            <p:cNvSpPr/>
            <p:nvPr/>
          </p:nvSpPr>
          <p:spPr>
            <a:xfrm>
              <a:off x="3504750" y="4396300"/>
              <a:ext cx="30650" cy="21575"/>
            </a:xfrm>
            <a:custGeom>
              <a:avLst/>
              <a:gdLst/>
              <a:ahLst/>
              <a:cxnLst/>
              <a:rect l="l" t="t" r="r" b="b"/>
              <a:pathLst>
                <a:path w="1226" h="863" extrusionOk="0">
                  <a:moveTo>
                    <a:pt x="1050" y="63"/>
                  </a:moveTo>
                  <a:cubicBezTo>
                    <a:pt x="1225" y="587"/>
                    <a:pt x="388" y="825"/>
                    <a:pt x="63" y="575"/>
                  </a:cubicBezTo>
                  <a:cubicBezTo>
                    <a:pt x="38" y="550"/>
                    <a:pt x="1" y="600"/>
                    <a:pt x="13" y="625"/>
                  </a:cubicBezTo>
                  <a:cubicBezTo>
                    <a:pt x="176" y="862"/>
                    <a:pt x="551" y="800"/>
                    <a:pt x="788" y="700"/>
                  </a:cubicBezTo>
                  <a:cubicBezTo>
                    <a:pt x="1063" y="587"/>
                    <a:pt x="1225" y="337"/>
                    <a:pt x="1113" y="50"/>
                  </a:cubicBezTo>
                  <a:cubicBezTo>
                    <a:pt x="1100" y="0"/>
                    <a:pt x="1038" y="25"/>
                    <a:pt x="1050"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2867;p7">
              <a:extLst>
                <a:ext uri="{FF2B5EF4-FFF2-40B4-BE49-F238E27FC236}">
                  <a16:creationId xmlns:a16="http://schemas.microsoft.com/office/drawing/2014/main" id="{C04840C3-6F56-3C53-7BE1-D38C522E0D70}"/>
                </a:ext>
              </a:extLst>
            </p:cNvPr>
            <p:cNvSpPr/>
            <p:nvPr/>
          </p:nvSpPr>
          <p:spPr>
            <a:xfrm>
              <a:off x="3694400" y="4258825"/>
              <a:ext cx="81250" cy="56575"/>
            </a:xfrm>
            <a:custGeom>
              <a:avLst/>
              <a:gdLst/>
              <a:ahLst/>
              <a:cxnLst/>
              <a:rect l="l" t="t" r="r" b="b"/>
              <a:pathLst>
                <a:path w="3250" h="2263" extrusionOk="0">
                  <a:moveTo>
                    <a:pt x="88" y="2212"/>
                  </a:moveTo>
                  <a:cubicBezTo>
                    <a:pt x="887" y="1263"/>
                    <a:pt x="1775" y="188"/>
                    <a:pt x="3162" y="375"/>
                  </a:cubicBezTo>
                  <a:cubicBezTo>
                    <a:pt x="3224" y="375"/>
                    <a:pt x="3249" y="300"/>
                    <a:pt x="3187" y="288"/>
                  </a:cubicBezTo>
                  <a:cubicBezTo>
                    <a:pt x="1787" y="0"/>
                    <a:pt x="825" y="1200"/>
                    <a:pt x="25" y="2162"/>
                  </a:cubicBezTo>
                  <a:cubicBezTo>
                    <a:pt x="0" y="2200"/>
                    <a:pt x="50" y="2262"/>
                    <a:pt x="88" y="2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2868;p7">
              <a:extLst>
                <a:ext uri="{FF2B5EF4-FFF2-40B4-BE49-F238E27FC236}">
                  <a16:creationId xmlns:a16="http://schemas.microsoft.com/office/drawing/2014/main" id="{27E5C30F-56AD-A1ED-500A-6FF3A5500DBF}"/>
                </a:ext>
              </a:extLst>
            </p:cNvPr>
            <p:cNvSpPr/>
            <p:nvPr/>
          </p:nvSpPr>
          <p:spPr>
            <a:xfrm>
              <a:off x="3515075" y="4351000"/>
              <a:ext cx="31250" cy="15325"/>
            </a:xfrm>
            <a:custGeom>
              <a:avLst/>
              <a:gdLst/>
              <a:ahLst/>
              <a:cxnLst/>
              <a:rect l="l" t="t" r="r" b="b"/>
              <a:pathLst>
                <a:path w="1250" h="613" extrusionOk="0">
                  <a:moveTo>
                    <a:pt x="63" y="600"/>
                  </a:moveTo>
                  <a:cubicBezTo>
                    <a:pt x="288" y="612"/>
                    <a:pt x="512" y="562"/>
                    <a:pt x="712" y="450"/>
                  </a:cubicBezTo>
                  <a:cubicBezTo>
                    <a:pt x="912" y="387"/>
                    <a:pt x="1087" y="262"/>
                    <a:pt x="1212" y="88"/>
                  </a:cubicBezTo>
                  <a:cubicBezTo>
                    <a:pt x="1250" y="50"/>
                    <a:pt x="1187" y="0"/>
                    <a:pt x="1150" y="38"/>
                  </a:cubicBezTo>
                  <a:cubicBezTo>
                    <a:pt x="862" y="325"/>
                    <a:pt x="475" y="487"/>
                    <a:pt x="63" y="512"/>
                  </a:cubicBezTo>
                  <a:cubicBezTo>
                    <a:pt x="0" y="512"/>
                    <a:pt x="13" y="587"/>
                    <a:pt x="63" y="6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2869;p7">
              <a:extLst>
                <a:ext uri="{FF2B5EF4-FFF2-40B4-BE49-F238E27FC236}">
                  <a16:creationId xmlns:a16="http://schemas.microsoft.com/office/drawing/2014/main" id="{84C03574-A9DF-B737-6EE1-E411F68A50A3}"/>
                </a:ext>
              </a:extLst>
            </p:cNvPr>
            <p:cNvSpPr/>
            <p:nvPr/>
          </p:nvSpPr>
          <p:spPr>
            <a:xfrm>
              <a:off x="3512250" y="4344750"/>
              <a:ext cx="34075" cy="22200"/>
            </a:xfrm>
            <a:custGeom>
              <a:avLst/>
              <a:gdLst/>
              <a:ahLst/>
              <a:cxnLst/>
              <a:rect l="l" t="t" r="r" b="b"/>
              <a:pathLst>
                <a:path w="1363" h="888" extrusionOk="0">
                  <a:moveTo>
                    <a:pt x="1313" y="250"/>
                  </a:moveTo>
                  <a:cubicBezTo>
                    <a:pt x="825" y="0"/>
                    <a:pt x="226" y="300"/>
                    <a:pt x="26" y="787"/>
                  </a:cubicBezTo>
                  <a:cubicBezTo>
                    <a:pt x="1" y="837"/>
                    <a:pt x="101" y="887"/>
                    <a:pt x="126" y="825"/>
                  </a:cubicBezTo>
                  <a:cubicBezTo>
                    <a:pt x="313" y="412"/>
                    <a:pt x="825" y="125"/>
                    <a:pt x="1263" y="325"/>
                  </a:cubicBezTo>
                  <a:cubicBezTo>
                    <a:pt x="1325" y="350"/>
                    <a:pt x="1363" y="275"/>
                    <a:pt x="1313" y="2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2870;p7">
              <a:extLst>
                <a:ext uri="{FF2B5EF4-FFF2-40B4-BE49-F238E27FC236}">
                  <a16:creationId xmlns:a16="http://schemas.microsoft.com/office/drawing/2014/main" id="{B8ECEAB3-A3B5-D298-AE0B-CD89FCE4BA05}"/>
                </a:ext>
              </a:extLst>
            </p:cNvPr>
            <p:cNvSpPr/>
            <p:nvPr/>
          </p:nvSpPr>
          <p:spPr>
            <a:xfrm>
              <a:off x="3177650" y="4347550"/>
              <a:ext cx="132500" cy="60000"/>
            </a:xfrm>
            <a:custGeom>
              <a:avLst/>
              <a:gdLst/>
              <a:ahLst/>
              <a:cxnLst/>
              <a:rect l="l" t="t" r="r" b="b"/>
              <a:pathLst>
                <a:path w="5300" h="2400" extrusionOk="0">
                  <a:moveTo>
                    <a:pt x="5224" y="1750"/>
                  </a:moveTo>
                  <a:cubicBezTo>
                    <a:pt x="3687" y="2038"/>
                    <a:pt x="388" y="2350"/>
                    <a:pt x="76" y="51"/>
                  </a:cubicBezTo>
                  <a:cubicBezTo>
                    <a:pt x="76" y="13"/>
                    <a:pt x="1" y="1"/>
                    <a:pt x="13" y="51"/>
                  </a:cubicBezTo>
                  <a:cubicBezTo>
                    <a:pt x="226" y="2400"/>
                    <a:pt x="3662" y="2125"/>
                    <a:pt x="5249" y="1825"/>
                  </a:cubicBezTo>
                  <a:cubicBezTo>
                    <a:pt x="5299" y="1813"/>
                    <a:pt x="5274" y="1738"/>
                    <a:pt x="5224" y="1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2871;p7">
              <a:extLst>
                <a:ext uri="{FF2B5EF4-FFF2-40B4-BE49-F238E27FC236}">
                  <a16:creationId xmlns:a16="http://schemas.microsoft.com/office/drawing/2014/main" id="{06B6DC33-9826-52A2-8CA7-126C3DB15E9F}"/>
                </a:ext>
              </a:extLst>
            </p:cNvPr>
            <p:cNvSpPr/>
            <p:nvPr/>
          </p:nvSpPr>
          <p:spPr>
            <a:xfrm>
              <a:off x="3184850" y="4310375"/>
              <a:ext cx="60925" cy="65000"/>
            </a:xfrm>
            <a:custGeom>
              <a:avLst/>
              <a:gdLst/>
              <a:ahLst/>
              <a:cxnLst/>
              <a:rect l="l" t="t" r="r" b="b"/>
              <a:pathLst>
                <a:path w="2437" h="2600" extrusionOk="0">
                  <a:moveTo>
                    <a:pt x="975" y="2525"/>
                  </a:moveTo>
                  <a:cubicBezTo>
                    <a:pt x="350" y="2200"/>
                    <a:pt x="88" y="1425"/>
                    <a:pt x="512" y="838"/>
                  </a:cubicBezTo>
                  <a:cubicBezTo>
                    <a:pt x="887" y="300"/>
                    <a:pt x="1850" y="125"/>
                    <a:pt x="2324" y="650"/>
                  </a:cubicBezTo>
                  <a:cubicBezTo>
                    <a:pt x="2362" y="700"/>
                    <a:pt x="2437" y="625"/>
                    <a:pt x="2399" y="575"/>
                  </a:cubicBezTo>
                  <a:cubicBezTo>
                    <a:pt x="1900" y="0"/>
                    <a:pt x="837" y="188"/>
                    <a:pt x="425" y="775"/>
                  </a:cubicBezTo>
                  <a:cubicBezTo>
                    <a:pt x="0" y="1400"/>
                    <a:pt x="238" y="2262"/>
                    <a:pt x="937" y="2575"/>
                  </a:cubicBezTo>
                  <a:cubicBezTo>
                    <a:pt x="975" y="2600"/>
                    <a:pt x="1012" y="2537"/>
                    <a:pt x="975" y="2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2872;p7">
              <a:extLst>
                <a:ext uri="{FF2B5EF4-FFF2-40B4-BE49-F238E27FC236}">
                  <a16:creationId xmlns:a16="http://schemas.microsoft.com/office/drawing/2014/main" id="{AE917C02-5FCB-AB72-E426-97CB7E6DFB01}"/>
                </a:ext>
              </a:extLst>
            </p:cNvPr>
            <p:cNvSpPr/>
            <p:nvPr/>
          </p:nvSpPr>
          <p:spPr>
            <a:xfrm>
              <a:off x="3219825" y="4320675"/>
              <a:ext cx="35950" cy="46900"/>
            </a:xfrm>
            <a:custGeom>
              <a:avLst/>
              <a:gdLst/>
              <a:ahLst/>
              <a:cxnLst/>
              <a:rect l="l" t="t" r="r" b="b"/>
              <a:pathLst>
                <a:path w="1438" h="1876" extrusionOk="0">
                  <a:moveTo>
                    <a:pt x="713" y="88"/>
                  </a:moveTo>
                  <a:cubicBezTo>
                    <a:pt x="1113" y="276"/>
                    <a:pt x="1300" y="738"/>
                    <a:pt x="1138" y="1151"/>
                  </a:cubicBezTo>
                  <a:cubicBezTo>
                    <a:pt x="963" y="1588"/>
                    <a:pt x="513" y="1713"/>
                    <a:pt x="88" y="1588"/>
                  </a:cubicBezTo>
                  <a:cubicBezTo>
                    <a:pt x="38" y="1575"/>
                    <a:pt x="1" y="1650"/>
                    <a:pt x="51" y="1663"/>
                  </a:cubicBezTo>
                  <a:cubicBezTo>
                    <a:pt x="513" y="1875"/>
                    <a:pt x="1050" y="1663"/>
                    <a:pt x="1238" y="1201"/>
                  </a:cubicBezTo>
                  <a:cubicBezTo>
                    <a:pt x="1438" y="738"/>
                    <a:pt x="1213" y="201"/>
                    <a:pt x="751" y="26"/>
                  </a:cubicBezTo>
                  <a:cubicBezTo>
                    <a:pt x="713" y="1"/>
                    <a:pt x="676" y="63"/>
                    <a:pt x="713"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2873;p7">
              <a:extLst>
                <a:ext uri="{FF2B5EF4-FFF2-40B4-BE49-F238E27FC236}">
                  <a16:creationId xmlns:a16="http://schemas.microsoft.com/office/drawing/2014/main" id="{268616F7-3D3B-63C8-2567-E0BE8D6ABEA5}"/>
                </a:ext>
              </a:extLst>
            </p:cNvPr>
            <p:cNvSpPr/>
            <p:nvPr/>
          </p:nvSpPr>
          <p:spPr>
            <a:xfrm>
              <a:off x="3208275" y="4332875"/>
              <a:ext cx="17200" cy="30950"/>
            </a:xfrm>
            <a:custGeom>
              <a:avLst/>
              <a:gdLst/>
              <a:ahLst/>
              <a:cxnLst/>
              <a:rect l="l" t="t" r="r" b="b"/>
              <a:pathLst>
                <a:path w="688" h="1238" extrusionOk="0">
                  <a:moveTo>
                    <a:pt x="650" y="1125"/>
                  </a:moveTo>
                  <a:cubicBezTo>
                    <a:pt x="63" y="1162"/>
                    <a:pt x="0" y="13"/>
                    <a:pt x="613" y="200"/>
                  </a:cubicBezTo>
                  <a:cubicBezTo>
                    <a:pt x="663" y="225"/>
                    <a:pt x="688" y="138"/>
                    <a:pt x="638" y="113"/>
                  </a:cubicBezTo>
                  <a:cubicBezTo>
                    <a:pt x="338" y="0"/>
                    <a:pt x="75" y="263"/>
                    <a:pt x="63" y="550"/>
                  </a:cubicBezTo>
                  <a:cubicBezTo>
                    <a:pt x="63" y="837"/>
                    <a:pt x="300" y="1237"/>
                    <a:pt x="650" y="1200"/>
                  </a:cubicBezTo>
                  <a:cubicBezTo>
                    <a:pt x="688" y="1200"/>
                    <a:pt x="688" y="1125"/>
                    <a:pt x="650" y="11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2874;p7">
              <a:extLst>
                <a:ext uri="{FF2B5EF4-FFF2-40B4-BE49-F238E27FC236}">
                  <a16:creationId xmlns:a16="http://schemas.microsoft.com/office/drawing/2014/main" id="{B246C28F-9367-1D3A-A52E-EC81507C669C}"/>
                </a:ext>
              </a:extLst>
            </p:cNvPr>
            <p:cNvSpPr/>
            <p:nvPr/>
          </p:nvSpPr>
          <p:spPr>
            <a:xfrm>
              <a:off x="3454450" y="4302575"/>
              <a:ext cx="55025" cy="71550"/>
            </a:xfrm>
            <a:custGeom>
              <a:avLst/>
              <a:gdLst/>
              <a:ahLst/>
              <a:cxnLst/>
              <a:rect l="l" t="t" r="r" b="b"/>
              <a:pathLst>
                <a:path w="2201" h="2862" extrusionOk="0">
                  <a:moveTo>
                    <a:pt x="1825" y="2812"/>
                  </a:moveTo>
                  <a:cubicBezTo>
                    <a:pt x="2200" y="1537"/>
                    <a:pt x="1425" y="100"/>
                    <a:pt x="38" y="0"/>
                  </a:cubicBezTo>
                  <a:cubicBezTo>
                    <a:pt x="1" y="0"/>
                    <a:pt x="1" y="50"/>
                    <a:pt x="38" y="50"/>
                  </a:cubicBezTo>
                  <a:cubicBezTo>
                    <a:pt x="1300" y="375"/>
                    <a:pt x="2100" y="1462"/>
                    <a:pt x="1750" y="2787"/>
                  </a:cubicBezTo>
                  <a:cubicBezTo>
                    <a:pt x="1738" y="2837"/>
                    <a:pt x="1813" y="2862"/>
                    <a:pt x="1838" y="279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2875;p7">
              <a:extLst>
                <a:ext uri="{FF2B5EF4-FFF2-40B4-BE49-F238E27FC236}">
                  <a16:creationId xmlns:a16="http://schemas.microsoft.com/office/drawing/2014/main" id="{7039CBBF-E3E6-E2A8-2699-170D5DFCECE5}"/>
                </a:ext>
              </a:extLst>
            </p:cNvPr>
            <p:cNvSpPr/>
            <p:nvPr/>
          </p:nvSpPr>
          <p:spPr>
            <a:xfrm>
              <a:off x="3809050" y="4281625"/>
              <a:ext cx="20025" cy="15350"/>
            </a:xfrm>
            <a:custGeom>
              <a:avLst/>
              <a:gdLst/>
              <a:ahLst/>
              <a:cxnLst/>
              <a:rect l="l" t="t" r="r" b="b"/>
              <a:pathLst>
                <a:path w="801" h="614" extrusionOk="0">
                  <a:moveTo>
                    <a:pt x="113" y="563"/>
                  </a:moveTo>
                  <a:cubicBezTo>
                    <a:pt x="250" y="326"/>
                    <a:pt x="488" y="163"/>
                    <a:pt x="750" y="101"/>
                  </a:cubicBezTo>
                  <a:cubicBezTo>
                    <a:pt x="800" y="88"/>
                    <a:pt x="788" y="1"/>
                    <a:pt x="738" y="1"/>
                  </a:cubicBezTo>
                  <a:cubicBezTo>
                    <a:pt x="425" y="38"/>
                    <a:pt x="163" y="226"/>
                    <a:pt x="26" y="501"/>
                  </a:cubicBezTo>
                  <a:cubicBezTo>
                    <a:pt x="1" y="563"/>
                    <a:pt x="75" y="613"/>
                    <a:pt x="113" y="5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2876;p7">
              <a:extLst>
                <a:ext uri="{FF2B5EF4-FFF2-40B4-BE49-F238E27FC236}">
                  <a16:creationId xmlns:a16="http://schemas.microsoft.com/office/drawing/2014/main" id="{CFFB6DF6-5188-FC7C-01E3-3A109C076EFF}"/>
                </a:ext>
              </a:extLst>
            </p:cNvPr>
            <p:cNvSpPr/>
            <p:nvPr/>
          </p:nvSpPr>
          <p:spPr>
            <a:xfrm>
              <a:off x="3812475" y="4278200"/>
              <a:ext cx="16900" cy="5950"/>
            </a:xfrm>
            <a:custGeom>
              <a:avLst/>
              <a:gdLst/>
              <a:ahLst/>
              <a:cxnLst/>
              <a:rect l="l" t="t" r="r" b="b"/>
              <a:pathLst>
                <a:path w="676" h="238" extrusionOk="0">
                  <a:moveTo>
                    <a:pt x="613" y="113"/>
                  </a:moveTo>
                  <a:cubicBezTo>
                    <a:pt x="438" y="25"/>
                    <a:pt x="251" y="0"/>
                    <a:pt x="63" y="25"/>
                  </a:cubicBezTo>
                  <a:cubicBezTo>
                    <a:pt x="1" y="38"/>
                    <a:pt x="26" y="138"/>
                    <a:pt x="76" y="138"/>
                  </a:cubicBezTo>
                  <a:cubicBezTo>
                    <a:pt x="251" y="138"/>
                    <a:pt x="413" y="163"/>
                    <a:pt x="576" y="213"/>
                  </a:cubicBezTo>
                  <a:cubicBezTo>
                    <a:pt x="651" y="238"/>
                    <a:pt x="676" y="138"/>
                    <a:pt x="61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2877;p7">
              <a:extLst>
                <a:ext uri="{FF2B5EF4-FFF2-40B4-BE49-F238E27FC236}">
                  <a16:creationId xmlns:a16="http://schemas.microsoft.com/office/drawing/2014/main" id="{8EC3DAFE-4BE9-3221-30CF-5B67385D2650}"/>
                </a:ext>
              </a:extLst>
            </p:cNvPr>
            <p:cNvSpPr/>
            <p:nvPr/>
          </p:nvSpPr>
          <p:spPr>
            <a:xfrm>
              <a:off x="3801250" y="4294125"/>
              <a:ext cx="9375" cy="7850"/>
            </a:xfrm>
            <a:custGeom>
              <a:avLst/>
              <a:gdLst/>
              <a:ahLst/>
              <a:cxnLst/>
              <a:rect l="l" t="t" r="r" b="b"/>
              <a:pathLst>
                <a:path w="375" h="314" extrusionOk="0">
                  <a:moveTo>
                    <a:pt x="263" y="88"/>
                  </a:moveTo>
                  <a:cubicBezTo>
                    <a:pt x="213" y="113"/>
                    <a:pt x="138" y="88"/>
                    <a:pt x="113" y="38"/>
                  </a:cubicBezTo>
                  <a:cubicBezTo>
                    <a:pt x="75" y="1"/>
                    <a:pt x="0" y="38"/>
                    <a:pt x="13" y="88"/>
                  </a:cubicBezTo>
                  <a:cubicBezTo>
                    <a:pt x="75" y="238"/>
                    <a:pt x="250" y="313"/>
                    <a:pt x="338" y="151"/>
                  </a:cubicBezTo>
                  <a:cubicBezTo>
                    <a:pt x="375" y="101"/>
                    <a:pt x="300" y="38"/>
                    <a:pt x="263"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2878;p7">
              <a:extLst>
                <a:ext uri="{FF2B5EF4-FFF2-40B4-BE49-F238E27FC236}">
                  <a16:creationId xmlns:a16="http://schemas.microsoft.com/office/drawing/2014/main" id="{D7590ED3-41F4-17A9-88D7-6279EFF3A29D}"/>
                </a:ext>
              </a:extLst>
            </p:cNvPr>
            <p:cNvSpPr/>
            <p:nvPr/>
          </p:nvSpPr>
          <p:spPr>
            <a:xfrm>
              <a:off x="3783125" y="4280700"/>
              <a:ext cx="20025" cy="15650"/>
            </a:xfrm>
            <a:custGeom>
              <a:avLst/>
              <a:gdLst/>
              <a:ahLst/>
              <a:cxnLst/>
              <a:rect l="l" t="t" r="r" b="b"/>
              <a:pathLst>
                <a:path w="801" h="626" extrusionOk="0">
                  <a:moveTo>
                    <a:pt x="775" y="538"/>
                  </a:moveTo>
                  <a:cubicBezTo>
                    <a:pt x="625" y="288"/>
                    <a:pt x="350" y="0"/>
                    <a:pt x="38" y="63"/>
                  </a:cubicBezTo>
                  <a:cubicBezTo>
                    <a:pt x="0" y="75"/>
                    <a:pt x="0" y="138"/>
                    <a:pt x="38" y="150"/>
                  </a:cubicBezTo>
                  <a:cubicBezTo>
                    <a:pt x="313" y="213"/>
                    <a:pt x="550" y="363"/>
                    <a:pt x="700" y="588"/>
                  </a:cubicBezTo>
                  <a:cubicBezTo>
                    <a:pt x="738" y="625"/>
                    <a:pt x="800" y="575"/>
                    <a:pt x="775" y="5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2879;p7">
              <a:extLst>
                <a:ext uri="{FF2B5EF4-FFF2-40B4-BE49-F238E27FC236}">
                  <a16:creationId xmlns:a16="http://schemas.microsoft.com/office/drawing/2014/main" id="{E4DA60D3-5B58-9DCC-5D88-E673CF73F6A8}"/>
                </a:ext>
              </a:extLst>
            </p:cNvPr>
            <p:cNvSpPr/>
            <p:nvPr/>
          </p:nvSpPr>
          <p:spPr>
            <a:xfrm>
              <a:off x="3783425" y="4276325"/>
              <a:ext cx="24400" cy="10325"/>
            </a:xfrm>
            <a:custGeom>
              <a:avLst/>
              <a:gdLst/>
              <a:ahLst/>
              <a:cxnLst/>
              <a:rect l="l" t="t" r="r" b="b"/>
              <a:pathLst>
                <a:path w="976" h="413" extrusionOk="0">
                  <a:moveTo>
                    <a:pt x="113" y="288"/>
                  </a:moveTo>
                  <a:cubicBezTo>
                    <a:pt x="363" y="125"/>
                    <a:pt x="613" y="188"/>
                    <a:pt x="838" y="363"/>
                  </a:cubicBezTo>
                  <a:cubicBezTo>
                    <a:pt x="888" y="413"/>
                    <a:pt x="976" y="325"/>
                    <a:pt x="913" y="275"/>
                  </a:cubicBezTo>
                  <a:cubicBezTo>
                    <a:pt x="688" y="25"/>
                    <a:pt x="313" y="0"/>
                    <a:pt x="51" y="213"/>
                  </a:cubicBezTo>
                  <a:cubicBezTo>
                    <a:pt x="1" y="250"/>
                    <a:pt x="63" y="325"/>
                    <a:pt x="113"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2880;p7">
              <a:extLst>
                <a:ext uri="{FF2B5EF4-FFF2-40B4-BE49-F238E27FC236}">
                  <a16:creationId xmlns:a16="http://schemas.microsoft.com/office/drawing/2014/main" id="{0E30E614-9241-2B9B-32ED-E83FF9F05421}"/>
                </a:ext>
              </a:extLst>
            </p:cNvPr>
            <p:cNvSpPr/>
            <p:nvPr/>
          </p:nvSpPr>
          <p:spPr>
            <a:xfrm>
              <a:off x="3804375" y="4278500"/>
              <a:ext cx="13750" cy="8150"/>
            </a:xfrm>
            <a:custGeom>
              <a:avLst/>
              <a:gdLst/>
              <a:ahLst/>
              <a:cxnLst/>
              <a:rect l="l" t="t" r="r" b="b"/>
              <a:pathLst>
                <a:path w="550" h="326" extrusionOk="0">
                  <a:moveTo>
                    <a:pt x="138" y="276"/>
                  </a:moveTo>
                  <a:cubicBezTo>
                    <a:pt x="238" y="188"/>
                    <a:pt x="362" y="126"/>
                    <a:pt x="487" y="113"/>
                  </a:cubicBezTo>
                  <a:cubicBezTo>
                    <a:pt x="550" y="113"/>
                    <a:pt x="525" y="26"/>
                    <a:pt x="475" y="13"/>
                  </a:cubicBezTo>
                  <a:cubicBezTo>
                    <a:pt x="312" y="1"/>
                    <a:pt x="163" y="76"/>
                    <a:pt x="50" y="188"/>
                  </a:cubicBezTo>
                  <a:cubicBezTo>
                    <a:pt x="0" y="238"/>
                    <a:pt x="88" y="326"/>
                    <a:pt x="138"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2881;p7">
              <a:extLst>
                <a:ext uri="{FF2B5EF4-FFF2-40B4-BE49-F238E27FC236}">
                  <a16:creationId xmlns:a16="http://schemas.microsoft.com/office/drawing/2014/main" id="{E053F748-074D-55E7-5E3A-1397A82B6134}"/>
                </a:ext>
              </a:extLst>
            </p:cNvPr>
            <p:cNvSpPr/>
            <p:nvPr/>
          </p:nvSpPr>
          <p:spPr>
            <a:xfrm>
              <a:off x="3798750" y="4264450"/>
              <a:ext cx="14375" cy="12525"/>
            </a:xfrm>
            <a:custGeom>
              <a:avLst/>
              <a:gdLst/>
              <a:ahLst/>
              <a:cxnLst/>
              <a:rect l="l" t="t" r="r" b="b"/>
              <a:pathLst>
                <a:path w="575" h="501" extrusionOk="0">
                  <a:moveTo>
                    <a:pt x="275" y="475"/>
                  </a:moveTo>
                  <a:cubicBezTo>
                    <a:pt x="400" y="463"/>
                    <a:pt x="537" y="425"/>
                    <a:pt x="550" y="288"/>
                  </a:cubicBezTo>
                  <a:cubicBezTo>
                    <a:pt x="575" y="163"/>
                    <a:pt x="475" y="63"/>
                    <a:pt x="363" y="63"/>
                  </a:cubicBezTo>
                  <a:cubicBezTo>
                    <a:pt x="63" y="0"/>
                    <a:pt x="0" y="463"/>
                    <a:pt x="300" y="488"/>
                  </a:cubicBezTo>
                  <a:cubicBezTo>
                    <a:pt x="375" y="500"/>
                    <a:pt x="400" y="375"/>
                    <a:pt x="325" y="363"/>
                  </a:cubicBezTo>
                  <a:lnTo>
                    <a:pt x="275" y="350"/>
                  </a:lnTo>
                  <a:cubicBezTo>
                    <a:pt x="200" y="350"/>
                    <a:pt x="200" y="475"/>
                    <a:pt x="275"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2882;p7">
              <a:extLst>
                <a:ext uri="{FF2B5EF4-FFF2-40B4-BE49-F238E27FC236}">
                  <a16:creationId xmlns:a16="http://schemas.microsoft.com/office/drawing/2014/main" id="{83EDC52D-91A7-0A10-2042-929432D2B03C}"/>
                </a:ext>
              </a:extLst>
            </p:cNvPr>
            <p:cNvSpPr/>
            <p:nvPr/>
          </p:nvSpPr>
          <p:spPr>
            <a:xfrm>
              <a:off x="6793275" y="2739850"/>
              <a:ext cx="104675" cy="111550"/>
            </a:xfrm>
            <a:custGeom>
              <a:avLst/>
              <a:gdLst/>
              <a:ahLst/>
              <a:cxnLst/>
              <a:rect l="l" t="t" r="r" b="b"/>
              <a:pathLst>
                <a:path w="4187" h="4462" extrusionOk="0">
                  <a:moveTo>
                    <a:pt x="3899" y="1800"/>
                  </a:moveTo>
                  <a:cubicBezTo>
                    <a:pt x="4087" y="3375"/>
                    <a:pt x="2275" y="4462"/>
                    <a:pt x="1062" y="3325"/>
                  </a:cubicBezTo>
                  <a:cubicBezTo>
                    <a:pt x="125" y="2450"/>
                    <a:pt x="563" y="988"/>
                    <a:pt x="1212" y="75"/>
                  </a:cubicBezTo>
                  <a:cubicBezTo>
                    <a:pt x="1237" y="38"/>
                    <a:pt x="1187" y="0"/>
                    <a:pt x="1150" y="25"/>
                  </a:cubicBezTo>
                  <a:cubicBezTo>
                    <a:pt x="213" y="1038"/>
                    <a:pt x="0" y="2975"/>
                    <a:pt x="1387" y="3712"/>
                  </a:cubicBezTo>
                  <a:cubicBezTo>
                    <a:pt x="2737" y="4424"/>
                    <a:pt x="4187" y="3237"/>
                    <a:pt x="3999" y="1800"/>
                  </a:cubicBezTo>
                  <a:cubicBezTo>
                    <a:pt x="3999" y="1738"/>
                    <a:pt x="3887" y="1738"/>
                    <a:pt x="3899"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2883;p7">
              <a:extLst>
                <a:ext uri="{FF2B5EF4-FFF2-40B4-BE49-F238E27FC236}">
                  <a16:creationId xmlns:a16="http://schemas.microsoft.com/office/drawing/2014/main" id="{EDDD6EBF-518C-53A4-5EF1-1A5B09C6E04E}"/>
                </a:ext>
              </a:extLst>
            </p:cNvPr>
            <p:cNvSpPr/>
            <p:nvPr/>
          </p:nvSpPr>
          <p:spPr>
            <a:xfrm>
              <a:off x="6818575" y="2481475"/>
              <a:ext cx="146850" cy="263400"/>
            </a:xfrm>
            <a:custGeom>
              <a:avLst/>
              <a:gdLst/>
              <a:ahLst/>
              <a:cxnLst/>
              <a:rect l="l" t="t" r="r" b="b"/>
              <a:pathLst>
                <a:path w="5874" h="10536" extrusionOk="0">
                  <a:moveTo>
                    <a:pt x="75" y="10510"/>
                  </a:moveTo>
                  <a:cubicBezTo>
                    <a:pt x="1950" y="9186"/>
                    <a:pt x="4362" y="7986"/>
                    <a:pt x="5137" y="5674"/>
                  </a:cubicBezTo>
                  <a:cubicBezTo>
                    <a:pt x="5724" y="3950"/>
                    <a:pt x="5874" y="1463"/>
                    <a:pt x="4612" y="26"/>
                  </a:cubicBezTo>
                  <a:cubicBezTo>
                    <a:pt x="4587" y="1"/>
                    <a:pt x="4537" y="38"/>
                    <a:pt x="4562" y="63"/>
                  </a:cubicBezTo>
                  <a:cubicBezTo>
                    <a:pt x="5761" y="1700"/>
                    <a:pt x="5586" y="4462"/>
                    <a:pt x="4737" y="6224"/>
                  </a:cubicBezTo>
                  <a:cubicBezTo>
                    <a:pt x="3812" y="8124"/>
                    <a:pt x="1700" y="9236"/>
                    <a:pt x="38" y="10448"/>
                  </a:cubicBezTo>
                  <a:cubicBezTo>
                    <a:pt x="0" y="10473"/>
                    <a:pt x="38" y="10535"/>
                    <a:pt x="75" y="1051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2884;p7">
              <a:extLst>
                <a:ext uri="{FF2B5EF4-FFF2-40B4-BE49-F238E27FC236}">
                  <a16:creationId xmlns:a16="http://schemas.microsoft.com/office/drawing/2014/main" id="{C0C236EA-A601-972B-4319-73F3F67160DC}"/>
                </a:ext>
              </a:extLst>
            </p:cNvPr>
            <p:cNvSpPr/>
            <p:nvPr/>
          </p:nvSpPr>
          <p:spPr>
            <a:xfrm>
              <a:off x="6840750" y="2448375"/>
              <a:ext cx="85000" cy="100300"/>
            </a:xfrm>
            <a:custGeom>
              <a:avLst/>
              <a:gdLst/>
              <a:ahLst/>
              <a:cxnLst/>
              <a:rect l="l" t="t" r="r" b="b"/>
              <a:pathLst>
                <a:path w="3400" h="4012" extrusionOk="0">
                  <a:moveTo>
                    <a:pt x="3350" y="1087"/>
                  </a:moveTo>
                  <a:cubicBezTo>
                    <a:pt x="2500" y="587"/>
                    <a:pt x="1313" y="387"/>
                    <a:pt x="576" y="1225"/>
                  </a:cubicBezTo>
                  <a:cubicBezTo>
                    <a:pt x="151" y="1700"/>
                    <a:pt x="1" y="2837"/>
                    <a:pt x="413" y="3387"/>
                  </a:cubicBezTo>
                  <a:cubicBezTo>
                    <a:pt x="900" y="4012"/>
                    <a:pt x="2038" y="3924"/>
                    <a:pt x="2375" y="3187"/>
                  </a:cubicBezTo>
                  <a:cubicBezTo>
                    <a:pt x="2575" y="2749"/>
                    <a:pt x="2550" y="2237"/>
                    <a:pt x="2300" y="1812"/>
                  </a:cubicBezTo>
                  <a:cubicBezTo>
                    <a:pt x="1938" y="1175"/>
                    <a:pt x="975" y="775"/>
                    <a:pt x="863" y="25"/>
                  </a:cubicBezTo>
                  <a:cubicBezTo>
                    <a:pt x="863" y="0"/>
                    <a:pt x="813" y="0"/>
                    <a:pt x="813" y="25"/>
                  </a:cubicBezTo>
                  <a:cubicBezTo>
                    <a:pt x="825" y="437"/>
                    <a:pt x="1100" y="675"/>
                    <a:pt x="1388" y="950"/>
                  </a:cubicBezTo>
                  <a:cubicBezTo>
                    <a:pt x="1675" y="1225"/>
                    <a:pt x="2050" y="1512"/>
                    <a:pt x="2200" y="1862"/>
                  </a:cubicBezTo>
                  <a:cubicBezTo>
                    <a:pt x="2563" y="2724"/>
                    <a:pt x="2313" y="3724"/>
                    <a:pt x="1200" y="3587"/>
                  </a:cubicBezTo>
                  <a:cubicBezTo>
                    <a:pt x="850" y="3649"/>
                    <a:pt x="626" y="3524"/>
                    <a:pt x="551" y="3174"/>
                  </a:cubicBezTo>
                  <a:cubicBezTo>
                    <a:pt x="426" y="3087"/>
                    <a:pt x="338" y="2949"/>
                    <a:pt x="338" y="2799"/>
                  </a:cubicBezTo>
                  <a:cubicBezTo>
                    <a:pt x="338" y="2737"/>
                    <a:pt x="338" y="2674"/>
                    <a:pt x="338" y="2612"/>
                  </a:cubicBezTo>
                  <a:cubicBezTo>
                    <a:pt x="313" y="2362"/>
                    <a:pt x="313" y="2100"/>
                    <a:pt x="363" y="1850"/>
                  </a:cubicBezTo>
                  <a:cubicBezTo>
                    <a:pt x="713" y="487"/>
                    <a:pt x="2375" y="612"/>
                    <a:pt x="3312" y="1150"/>
                  </a:cubicBezTo>
                  <a:cubicBezTo>
                    <a:pt x="3362" y="1175"/>
                    <a:pt x="3400" y="1112"/>
                    <a:pt x="3362"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2885;p7">
              <a:extLst>
                <a:ext uri="{FF2B5EF4-FFF2-40B4-BE49-F238E27FC236}">
                  <a16:creationId xmlns:a16="http://schemas.microsoft.com/office/drawing/2014/main" id="{3869523C-E320-C489-D34E-10B676B03450}"/>
                </a:ext>
              </a:extLst>
            </p:cNvPr>
            <p:cNvSpPr/>
            <p:nvPr/>
          </p:nvSpPr>
          <p:spPr>
            <a:xfrm>
              <a:off x="6857625" y="2386200"/>
              <a:ext cx="13450" cy="55325"/>
            </a:xfrm>
            <a:custGeom>
              <a:avLst/>
              <a:gdLst/>
              <a:ahLst/>
              <a:cxnLst/>
              <a:rect l="l" t="t" r="r" b="b"/>
              <a:pathLst>
                <a:path w="538" h="2213" extrusionOk="0">
                  <a:moveTo>
                    <a:pt x="138" y="2162"/>
                  </a:moveTo>
                  <a:cubicBezTo>
                    <a:pt x="63" y="1387"/>
                    <a:pt x="300" y="775"/>
                    <a:pt x="525" y="50"/>
                  </a:cubicBezTo>
                  <a:cubicBezTo>
                    <a:pt x="538" y="13"/>
                    <a:pt x="488" y="0"/>
                    <a:pt x="463" y="25"/>
                  </a:cubicBezTo>
                  <a:cubicBezTo>
                    <a:pt x="51" y="613"/>
                    <a:pt x="1" y="1475"/>
                    <a:pt x="63" y="2162"/>
                  </a:cubicBezTo>
                  <a:cubicBezTo>
                    <a:pt x="63" y="2212"/>
                    <a:pt x="150" y="2212"/>
                    <a:pt x="138"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2886;p7">
              <a:extLst>
                <a:ext uri="{FF2B5EF4-FFF2-40B4-BE49-F238E27FC236}">
                  <a16:creationId xmlns:a16="http://schemas.microsoft.com/office/drawing/2014/main" id="{DF4B4832-676E-BFE9-71D6-F830B707B691}"/>
                </a:ext>
              </a:extLst>
            </p:cNvPr>
            <p:cNvSpPr/>
            <p:nvPr/>
          </p:nvSpPr>
          <p:spPr>
            <a:xfrm>
              <a:off x="6804825" y="2632075"/>
              <a:ext cx="96875" cy="82175"/>
            </a:xfrm>
            <a:custGeom>
              <a:avLst/>
              <a:gdLst/>
              <a:ahLst/>
              <a:cxnLst/>
              <a:rect l="l" t="t" r="r" b="b"/>
              <a:pathLst>
                <a:path w="3875" h="3287" extrusionOk="0">
                  <a:moveTo>
                    <a:pt x="3800" y="2200"/>
                  </a:moveTo>
                  <a:cubicBezTo>
                    <a:pt x="3125" y="2712"/>
                    <a:pt x="2300" y="3174"/>
                    <a:pt x="1425" y="2937"/>
                  </a:cubicBezTo>
                  <a:cubicBezTo>
                    <a:pt x="963" y="2799"/>
                    <a:pt x="575" y="2474"/>
                    <a:pt x="363" y="2050"/>
                  </a:cubicBezTo>
                  <a:cubicBezTo>
                    <a:pt x="213" y="1762"/>
                    <a:pt x="126" y="1450"/>
                    <a:pt x="126" y="1137"/>
                  </a:cubicBezTo>
                  <a:cubicBezTo>
                    <a:pt x="138" y="400"/>
                    <a:pt x="563" y="250"/>
                    <a:pt x="1400" y="687"/>
                  </a:cubicBezTo>
                  <a:cubicBezTo>
                    <a:pt x="1363" y="712"/>
                    <a:pt x="1400" y="787"/>
                    <a:pt x="1438" y="750"/>
                  </a:cubicBezTo>
                  <a:cubicBezTo>
                    <a:pt x="1813" y="463"/>
                    <a:pt x="1400" y="125"/>
                    <a:pt x="1050" y="75"/>
                  </a:cubicBezTo>
                  <a:cubicBezTo>
                    <a:pt x="388" y="0"/>
                    <a:pt x="1" y="675"/>
                    <a:pt x="26" y="1262"/>
                  </a:cubicBezTo>
                  <a:cubicBezTo>
                    <a:pt x="63" y="2050"/>
                    <a:pt x="613" y="2837"/>
                    <a:pt x="1388" y="3049"/>
                  </a:cubicBezTo>
                  <a:cubicBezTo>
                    <a:pt x="2312" y="3287"/>
                    <a:pt x="3162" y="2824"/>
                    <a:pt x="3837" y="2237"/>
                  </a:cubicBezTo>
                  <a:cubicBezTo>
                    <a:pt x="3875" y="2212"/>
                    <a:pt x="3825" y="2175"/>
                    <a:pt x="3800" y="22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2887;p7">
              <a:extLst>
                <a:ext uri="{FF2B5EF4-FFF2-40B4-BE49-F238E27FC236}">
                  <a16:creationId xmlns:a16="http://schemas.microsoft.com/office/drawing/2014/main" id="{77F7D294-39D3-C514-D348-1EBE82C79A76}"/>
                </a:ext>
              </a:extLst>
            </p:cNvPr>
            <p:cNvSpPr/>
            <p:nvPr/>
          </p:nvSpPr>
          <p:spPr>
            <a:xfrm>
              <a:off x="6762650" y="2704850"/>
              <a:ext cx="110625" cy="22850"/>
            </a:xfrm>
            <a:custGeom>
              <a:avLst/>
              <a:gdLst/>
              <a:ahLst/>
              <a:cxnLst/>
              <a:rect l="l" t="t" r="r" b="b"/>
              <a:pathLst>
                <a:path w="4425" h="914" extrusionOk="0">
                  <a:moveTo>
                    <a:pt x="4324" y="26"/>
                  </a:moveTo>
                  <a:cubicBezTo>
                    <a:pt x="3325" y="876"/>
                    <a:pt x="1175" y="913"/>
                    <a:pt x="63" y="326"/>
                  </a:cubicBezTo>
                  <a:cubicBezTo>
                    <a:pt x="26" y="313"/>
                    <a:pt x="1" y="363"/>
                    <a:pt x="26" y="388"/>
                  </a:cubicBezTo>
                  <a:cubicBezTo>
                    <a:pt x="713" y="901"/>
                    <a:pt x="1700" y="826"/>
                    <a:pt x="2512" y="738"/>
                  </a:cubicBezTo>
                  <a:cubicBezTo>
                    <a:pt x="3175" y="663"/>
                    <a:pt x="3862" y="538"/>
                    <a:pt x="4387" y="88"/>
                  </a:cubicBezTo>
                  <a:cubicBezTo>
                    <a:pt x="4424" y="51"/>
                    <a:pt x="4374" y="1"/>
                    <a:pt x="4324" y="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2888;p7">
              <a:extLst>
                <a:ext uri="{FF2B5EF4-FFF2-40B4-BE49-F238E27FC236}">
                  <a16:creationId xmlns:a16="http://schemas.microsoft.com/office/drawing/2014/main" id="{FDD389DA-CF67-3BE4-F2EB-3DAAB4442F66}"/>
                </a:ext>
              </a:extLst>
            </p:cNvPr>
            <p:cNvSpPr/>
            <p:nvPr/>
          </p:nvSpPr>
          <p:spPr>
            <a:xfrm>
              <a:off x="6751100" y="2705175"/>
              <a:ext cx="12200" cy="11900"/>
            </a:xfrm>
            <a:custGeom>
              <a:avLst/>
              <a:gdLst/>
              <a:ahLst/>
              <a:cxnLst/>
              <a:rect l="l" t="t" r="r" b="b"/>
              <a:pathLst>
                <a:path w="488" h="476" extrusionOk="0">
                  <a:moveTo>
                    <a:pt x="450" y="350"/>
                  </a:moveTo>
                  <a:cubicBezTo>
                    <a:pt x="488" y="263"/>
                    <a:pt x="463" y="150"/>
                    <a:pt x="400" y="88"/>
                  </a:cubicBezTo>
                  <a:cubicBezTo>
                    <a:pt x="338" y="25"/>
                    <a:pt x="238" y="0"/>
                    <a:pt x="150" y="13"/>
                  </a:cubicBezTo>
                  <a:cubicBezTo>
                    <a:pt x="125" y="13"/>
                    <a:pt x="88" y="25"/>
                    <a:pt x="63" y="50"/>
                  </a:cubicBezTo>
                  <a:cubicBezTo>
                    <a:pt x="38" y="88"/>
                    <a:pt x="25" y="125"/>
                    <a:pt x="25" y="163"/>
                  </a:cubicBezTo>
                  <a:cubicBezTo>
                    <a:pt x="0" y="288"/>
                    <a:pt x="63" y="413"/>
                    <a:pt x="175" y="463"/>
                  </a:cubicBezTo>
                  <a:cubicBezTo>
                    <a:pt x="313" y="475"/>
                    <a:pt x="425" y="375"/>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2889;p7">
              <a:extLst>
                <a:ext uri="{FF2B5EF4-FFF2-40B4-BE49-F238E27FC236}">
                  <a16:creationId xmlns:a16="http://schemas.microsoft.com/office/drawing/2014/main" id="{051BD49A-4469-77AC-7C5F-4D65936C3936}"/>
                </a:ext>
              </a:extLst>
            </p:cNvPr>
            <p:cNvSpPr/>
            <p:nvPr/>
          </p:nvSpPr>
          <p:spPr>
            <a:xfrm>
              <a:off x="6748900" y="2702675"/>
              <a:ext cx="16275" cy="18450"/>
            </a:xfrm>
            <a:custGeom>
              <a:avLst/>
              <a:gdLst/>
              <a:ahLst/>
              <a:cxnLst/>
              <a:rect l="l" t="t" r="r" b="b"/>
              <a:pathLst>
                <a:path w="651" h="738" extrusionOk="0">
                  <a:moveTo>
                    <a:pt x="601" y="463"/>
                  </a:moveTo>
                  <a:cubicBezTo>
                    <a:pt x="650" y="300"/>
                    <a:pt x="563" y="113"/>
                    <a:pt x="388" y="63"/>
                  </a:cubicBezTo>
                  <a:cubicBezTo>
                    <a:pt x="251" y="0"/>
                    <a:pt x="76" y="88"/>
                    <a:pt x="63" y="250"/>
                  </a:cubicBezTo>
                  <a:cubicBezTo>
                    <a:pt x="1" y="650"/>
                    <a:pt x="563" y="738"/>
                    <a:pt x="563" y="338"/>
                  </a:cubicBezTo>
                  <a:cubicBezTo>
                    <a:pt x="563" y="288"/>
                    <a:pt x="501" y="275"/>
                    <a:pt x="488" y="325"/>
                  </a:cubicBezTo>
                  <a:cubicBezTo>
                    <a:pt x="163" y="438"/>
                    <a:pt x="88" y="425"/>
                    <a:pt x="263" y="275"/>
                  </a:cubicBezTo>
                  <a:cubicBezTo>
                    <a:pt x="376" y="100"/>
                    <a:pt x="438" y="150"/>
                    <a:pt x="476" y="425"/>
                  </a:cubicBezTo>
                  <a:cubicBezTo>
                    <a:pt x="451" y="513"/>
                    <a:pt x="576" y="538"/>
                    <a:pt x="601"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2890;p7">
              <a:extLst>
                <a:ext uri="{FF2B5EF4-FFF2-40B4-BE49-F238E27FC236}">
                  <a16:creationId xmlns:a16="http://schemas.microsoft.com/office/drawing/2014/main" id="{E6A52CD7-184C-4FD0-0BFA-11DD16FEE858}"/>
                </a:ext>
              </a:extLst>
            </p:cNvPr>
            <p:cNvSpPr/>
            <p:nvPr/>
          </p:nvSpPr>
          <p:spPr>
            <a:xfrm>
              <a:off x="6927925" y="2476175"/>
              <a:ext cx="3450" cy="2825"/>
            </a:xfrm>
            <a:custGeom>
              <a:avLst/>
              <a:gdLst/>
              <a:ahLst/>
              <a:cxnLst/>
              <a:rect l="l" t="t" r="r" b="b"/>
              <a:pathLst>
                <a:path w="138" h="113" extrusionOk="0">
                  <a:moveTo>
                    <a:pt x="63" y="25"/>
                  </a:moveTo>
                  <a:lnTo>
                    <a:pt x="38" y="38"/>
                  </a:lnTo>
                  <a:cubicBezTo>
                    <a:pt x="0" y="50"/>
                    <a:pt x="0" y="88"/>
                    <a:pt x="38" y="100"/>
                  </a:cubicBezTo>
                  <a:lnTo>
                    <a:pt x="63" y="100"/>
                  </a:lnTo>
                  <a:cubicBezTo>
                    <a:pt x="125" y="113"/>
                    <a:pt x="138" y="0"/>
                    <a:pt x="63"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2891;p7">
              <a:extLst>
                <a:ext uri="{FF2B5EF4-FFF2-40B4-BE49-F238E27FC236}">
                  <a16:creationId xmlns:a16="http://schemas.microsoft.com/office/drawing/2014/main" id="{E073A2FB-39F5-8F0B-3D5C-00AD9F1CE705}"/>
                </a:ext>
              </a:extLst>
            </p:cNvPr>
            <p:cNvSpPr/>
            <p:nvPr/>
          </p:nvSpPr>
          <p:spPr>
            <a:xfrm>
              <a:off x="6869800" y="2346825"/>
              <a:ext cx="17850" cy="42200"/>
            </a:xfrm>
            <a:custGeom>
              <a:avLst/>
              <a:gdLst/>
              <a:ahLst/>
              <a:cxnLst/>
              <a:rect l="l" t="t" r="r" b="b"/>
              <a:pathLst>
                <a:path w="714" h="1688" extrusionOk="0">
                  <a:moveTo>
                    <a:pt x="101" y="1663"/>
                  </a:moveTo>
                  <a:cubicBezTo>
                    <a:pt x="638" y="1463"/>
                    <a:pt x="713" y="513"/>
                    <a:pt x="576" y="51"/>
                  </a:cubicBezTo>
                  <a:cubicBezTo>
                    <a:pt x="551" y="1"/>
                    <a:pt x="463" y="13"/>
                    <a:pt x="476" y="63"/>
                  </a:cubicBezTo>
                  <a:cubicBezTo>
                    <a:pt x="513" y="313"/>
                    <a:pt x="526" y="563"/>
                    <a:pt x="488" y="800"/>
                  </a:cubicBezTo>
                  <a:cubicBezTo>
                    <a:pt x="438" y="1038"/>
                    <a:pt x="326" y="1463"/>
                    <a:pt x="76" y="1550"/>
                  </a:cubicBezTo>
                  <a:cubicBezTo>
                    <a:pt x="1" y="1575"/>
                    <a:pt x="38" y="1688"/>
                    <a:pt x="101" y="1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2892;p7">
              <a:extLst>
                <a:ext uri="{FF2B5EF4-FFF2-40B4-BE49-F238E27FC236}">
                  <a16:creationId xmlns:a16="http://schemas.microsoft.com/office/drawing/2014/main" id="{80C7A016-54CA-C773-038D-549476FE37E5}"/>
                </a:ext>
              </a:extLst>
            </p:cNvPr>
            <p:cNvSpPr/>
            <p:nvPr/>
          </p:nvSpPr>
          <p:spPr>
            <a:xfrm>
              <a:off x="6865425" y="2346525"/>
              <a:ext cx="19725" cy="42200"/>
            </a:xfrm>
            <a:custGeom>
              <a:avLst/>
              <a:gdLst/>
              <a:ahLst/>
              <a:cxnLst/>
              <a:rect l="l" t="t" r="r" b="b"/>
              <a:pathLst>
                <a:path w="789" h="1688" extrusionOk="0">
                  <a:moveTo>
                    <a:pt x="676" y="50"/>
                  </a:moveTo>
                  <a:cubicBezTo>
                    <a:pt x="313" y="400"/>
                    <a:pt x="1" y="1125"/>
                    <a:pt x="151" y="1625"/>
                  </a:cubicBezTo>
                  <a:cubicBezTo>
                    <a:pt x="163" y="1687"/>
                    <a:pt x="251" y="1662"/>
                    <a:pt x="238" y="1600"/>
                  </a:cubicBezTo>
                  <a:cubicBezTo>
                    <a:pt x="188" y="1062"/>
                    <a:pt x="376" y="513"/>
                    <a:pt x="751" y="113"/>
                  </a:cubicBezTo>
                  <a:cubicBezTo>
                    <a:pt x="788" y="63"/>
                    <a:pt x="726" y="0"/>
                    <a:pt x="676"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2893;p7">
              <a:extLst>
                <a:ext uri="{FF2B5EF4-FFF2-40B4-BE49-F238E27FC236}">
                  <a16:creationId xmlns:a16="http://schemas.microsoft.com/office/drawing/2014/main" id="{E95C2A1C-A1BA-D021-D48D-8962ADD3B219}"/>
                </a:ext>
              </a:extLst>
            </p:cNvPr>
            <p:cNvSpPr/>
            <p:nvPr/>
          </p:nvSpPr>
          <p:spPr>
            <a:xfrm>
              <a:off x="6831375" y="2415875"/>
              <a:ext cx="30025" cy="33150"/>
            </a:xfrm>
            <a:custGeom>
              <a:avLst/>
              <a:gdLst/>
              <a:ahLst/>
              <a:cxnLst/>
              <a:rect l="l" t="t" r="r" b="b"/>
              <a:pathLst>
                <a:path w="1201" h="1326" extrusionOk="0">
                  <a:moveTo>
                    <a:pt x="1188" y="1275"/>
                  </a:moveTo>
                  <a:cubicBezTo>
                    <a:pt x="1200" y="938"/>
                    <a:pt x="1026" y="663"/>
                    <a:pt x="813" y="413"/>
                  </a:cubicBezTo>
                  <a:cubicBezTo>
                    <a:pt x="638" y="163"/>
                    <a:pt x="351" y="13"/>
                    <a:pt x="51" y="0"/>
                  </a:cubicBezTo>
                  <a:cubicBezTo>
                    <a:pt x="13" y="0"/>
                    <a:pt x="1" y="75"/>
                    <a:pt x="38" y="75"/>
                  </a:cubicBezTo>
                  <a:cubicBezTo>
                    <a:pt x="326" y="100"/>
                    <a:pt x="588" y="238"/>
                    <a:pt x="763" y="463"/>
                  </a:cubicBezTo>
                  <a:cubicBezTo>
                    <a:pt x="951" y="713"/>
                    <a:pt x="1125" y="950"/>
                    <a:pt x="1101" y="1275"/>
                  </a:cubicBezTo>
                  <a:cubicBezTo>
                    <a:pt x="1101" y="1325"/>
                    <a:pt x="1175" y="1325"/>
                    <a:pt x="1188"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2894;p7">
              <a:extLst>
                <a:ext uri="{FF2B5EF4-FFF2-40B4-BE49-F238E27FC236}">
                  <a16:creationId xmlns:a16="http://schemas.microsoft.com/office/drawing/2014/main" id="{A045D8F3-AB2D-7CDF-29A5-46CFA31554BE}"/>
                </a:ext>
              </a:extLst>
            </p:cNvPr>
            <p:cNvSpPr/>
            <p:nvPr/>
          </p:nvSpPr>
          <p:spPr>
            <a:xfrm>
              <a:off x="6831375" y="2415550"/>
              <a:ext cx="29400" cy="33475"/>
            </a:xfrm>
            <a:custGeom>
              <a:avLst/>
              <a:gdLst/>
              <a:ahLst/>
              <a:cxnLst/>
              <a:rect l="l" t="t" r="r" b="b"/>
              <a:pathLst>
                <a:path w="1176" h="1339" extrusionOk="0">
                  <a:moveTo>
                    <a:pt x="13" y="63"/>
                  </a:moveTo>
                  <a:cubicBezTo>
                    <a:pt x="101" y="626"/>
                    <a:pt x="501" y="1201"/>
                    <a:pt x="1076" y="1313"/>
                  </a:cubicBezTo>
                  <a:cubicBezTo>
                    <a:pt x="1138" y="1338"/>
                    <a:pt x="1175" y="1251"/>
                    <a:pt x="1125" y="1213"/>
                  </a:cubicBezTo>
                  <a:cubicBezTo>
                    <a:pt x="888" y="1076"/>
                    <a:pt x="651" y="1013"/>
                    <a:pt x="476" y="776"/>
                  </a:cubicBezTo>
                  <a:cubicBezTo>
                    <a:pt x="301" y="563"/>
                    <a:pt x="163" y="313"/>
                    <a:pt x="88" y="38"/>
                  </a:cubicBezTo>
                  <a:cubicBezTo>
                    <a:pt x="76" y="1"/>
                    <a:pt x="1" y="13"/>
                    <a:pt x="13"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2895;p7">
              <a:extLst>
                <a:ext uri="{FF2B5EF4-FFF2-40B4-BE49-F238E27FC236}">
                  <a16:creationId xmlns:a16="http://schemas.microsoft.com/office/drawing/2014/main" id="{E09BE089-A0C2-734E-03ED-26B41D7E00DD}"/>
                </a:ext>
              </a:extLst>
            </p:cNvPr>
            <p:cNvSpPr/>
            <p:nvPr/>
          </p:nvSpPr>
          <p:spPr>
            <a:xfrm>
              <a:off x="6767025" y="2718300"/>
              <a:ext cx="86575" cy="38750"/>
            </a:xfrm>
            <a:custGeom>
              <a:avLst/>
              <a:gdLst/>
              <a:ahLst/>
              <a:cxnLst/>
              <a:rect l="l" t="t" r="r" b="b"/>
              <a:pathLst>
                <a:path w="3463" h="1550" extrusionOk="0">
                  <a:moveTo>
                    <a:pt x="3387" y="38"/>
                  </a:moveTo>
                  <a:cubicBezTo>
                    <a:pt x="2387" y="738"/>
                    <a:pt x="1250" y="1225"/>
                    <a:pt x="50" y="1437"/>
                  </a:cubicBezTo>
                  <a:cubicBezTo>
                    <a:pt x="0" y="1450"/>
                    <a:pt x="25" y="1550"/>
                    <a:pt x="88" y="1537"/>
                  </a:cubicBezTo>
                  <a:cubicBezTo>
                    <a:pt x="1288" y="1312"/>
                    <a:pt x="2437" y="825"/>
                    <a:pt x="3425" y="100"/>
                  </a:cubicBezTo>
                  <a:cubicBezTo>
                    <a:pt x="3462" y="75"/>
                    <a:pt x="3425" y="0"/>
                    <a:pt x="338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2896;p7">
              <a:extLst>
                <a:ext uri="{FF2B5EF4-FFF2-40B4-BE49-F238E27FC236}">
                  <a16:creationId xmlns:a16="http://schemas.microsoft.com/office/drawing/2014/main" id="{7C71D26B-D923-231A-DBA8-85AF9985C9ED}"/>
                </a:ext>
              </a:extLst>
            </p:cNvPr>
            <p:cNvSpPr/>
            <p:nvPr/>
          </p:nvSpPr>
          <p:spPr>
            <a:xfrm>
              <a:off x="6752975" y="2749525"/>
              <a:ext cx="16250" cy="17850"/>
            </a:xfrm>
            <a:custGeom>
              <a:avLst/>
              <a:gdLst/>
              <a:ahLst/>
              <a:cxnLst/>
              <a:rect l="l" t="t" r="r" b="b"/>
              <a:pathLst>
                <a:path w="650" h="714" extrusionOk="0">
                  <a:moveTo>
                    <a:pt x="575" y="188"/>
                  </a:moveTo>
                  <a:cubicBezTo>
                    <a:pt x="363" y="1"/>
                    <a:pt x="0" y="238"/>
                    <a:pt x="213" y="476"/>
                  </a:cubicBezTo>
                  <a:cubicBezTo>
                    <a:pt x="413" y="713"/>
                    <a:pt x="650" y="376"/>
                    <a:pt x="562" y="163"/>
                  </a:cubicBezTo>
                  <a:cubicBezTo>
                    <a:pt x="537" y="126"/>
                    <a:pt x="487" y="138"/>
                    <a:pt x="487" y="176"/>
                  </a:cubicBezTo>
                  <a:cubicBezTo>
                    <a:pt x="487" y="213"/>
                    <a:pt x="487" y="251"/>
                    <a:pt x="487" y="288"/>
                  </a:cubicBezTo>
                  <a:cubicBezTo>
                    <a:pt x="475" y="376"/>
                    <a:pt x="487" y="363"/>
                    <a:pt x="512" y="263"/>
                  </a:cubicBezTo>
                  <a:cubicBezTo>
                    <a:pt x="550" y="288"/>
                    <a:pt x="612" y="238"/>
                    <a:pt x="575" y="2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2897;p7">
              <a:extLst>
                <a:ext uri="{FF2B5EF4-FFF2-40B4-BE49-F238E27FC236}">
                  <a16:creationId xmlns:a16="http://schemas.microsoft.com/office/drawing/2014/main" id="{4FD710E5-717E-49F6-28DC-9C8BC3EDBC2E}"/>
                </a:ext>
              </a:extLst>
            </p:cNvPr>
            <p:cNvSpPr/>
            <p:nvPr/>
          </p:nvSpPr>
          <p:spPr>
            <a:xfrm>
              <a:off x="6783275" y="2681125"/>
              <a:ext cx="81875" cy="30625"/>
            </a:xfrm>
            <a:custGeom>
              <a:avLst/>
              <a:gdLst/>
              <a:ahLst/>
              <a:cxnLst/>
              <a:rect l="l" t="t" r="r" b="b"/>
              <a:pathLst>
                <a:path w="3275" h="1225" extrusionOk="0">
                  <a:moveTo>
                    <a:pt x="3212" y="1000"/>
                  </a:moveTo>
                  <a:cubicBezTo>
                    <a:pt x="2000" y="1137"/>
                    <a:pt x="988" y="800"/>
                    <a:pt x="63" y="25"/>
                  </a:cubicBezTo>
                  <a:cubicBezTo>
                    <a:pt x="25" y="0"/>
                    <a:pt x="0" y="38"/>
                    <a:pt x="13" y="75"/>
                  </a:cubicBezTo>
                  <a:cubicBezTo>
                    <a:pt x="738" y="1000"/>
                    <a:pt x="2112" y="1225"/>
                    <a:pt x="3212" y="1087"/>
                  </a:cubicBezTo>
                  <a:cubicBezTo>
                    <a:pt x="3274" y="1087"/>
                    <a:pt x="3274" y="987"/>
                    <a:pt x="3212" y="10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2898;p7">
              <a:extLst>
                <a:ext uri="{FF2B5EF4-FFF2-40B4-BE49-F238E27FC236}">
                  <a16:creationId xmlns:a16="http://schemas.microsoft.com/office/drawing/2014/main" id="{D8394945-E224-79F7-45F3-B742334BB1A0}"/>
                </a:ext>
              </a:extLst>
            </p:cNvPr>
            <p:cNvSpPr/>
            <p:nvPr/>
          </p:nvSpPr>
          <p:spPr>
            <a:xfrm>
              <a:off x="6773575" y="2671750"/>
              <a:ext cx="15025" cy="12825"/>
            </a:xfrm>
            <a:custGeom>
              <a:avLst/>
              <a:gdLst/>
              <a:ahLst/>
              <a:cxnLst/>
              <a:rect l="l" t="t" r="r" b="b"/>
              <a:pathLst>
                <a:path w="601" h="513" extrusionOk="0">
                  <a:moveTo>
                    <a:pt x="338" y="25"/>
                  </a:moveTo>
                  <a:cubicBezTo>
                    <a:pt x="38" y="0"/>
                    <a:pt x="1" y="450"/>
                    <a:pt x="301" y="488"/>
                  </a:cubicBezTo>
                  <a:cubicBezTo>
                    <a:pt x="601" y="513"/>
                    <a:pt x="563" y="75"/>
                    <a:pt x="276" y="88"/>
                  </a:cubicBezTo>
                  <a:cubicBezTo>
                    <a:pt x="238" y="88"/>
                    <a:pt x="226" y="138"/>
                    <a:pt x="263" y="150"/>
                  </a:cubicBezTo>
                  <a:cubicBezTo>
                    <a:pt x="313" y="213"/>
                    <a:pt x="338" y="188"/>
                    <a:pt x="338" y="100"/>
                  </a:cubicBezTo>
                  <a:cubicBezTo>
                    <a:pt x="388" y="100"/>
                    <a:pt x="388" y="25"/>
                    <a:pt x="338"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2899;p7">
              <a:extLst>
                <a:ext uri="{FF2B5EF4-FFF2-40B4-BE49-F238E27FC236}">
                  <a16:creationId xmlns:a16="http://schemas.microsoft.com/office/drawing/2014/main" id="{D8AA73F3-E099-C796-0928-C9FCF7D3FB8E}"/>
                </a:ext>
              </a:extLst>
            </p:cNvPr>
            <p:cNvSpPr/>
            <p:nvPr/>
          </p:nvSpPr>
          <p:spPr>
            <a:xfrm>
              <a:off x="6888250" y="2270600"/>
              <a:ext cx="60000" cy="237450"/>
            </a:xfrm>
            <a:custGeom>
              <a:avLst/>
              <a:gdLst/>
              <a:ahLst/>
              <a:cxnLst/>
              <a:rect l="l" t="t" r="r" b="b"/>
              <a:pathLst>
                <a:path w="2400" h="9498" extrusionOk="0">
                  <a:moveTo>
                    <a:pt x="2387" y="9448"/>
                  </a:moveTo>
                  <a:cubicBezTo>
                    <a:pt x="1137" y="6136"/>
                    <a:pt x="0" y="3450"/>
                    <a:pt x="2025" y="125"/>
                  </a:cubicBezTo>
                  <a:cubicBezTo>
                    <a:pt x="2062" y="50"/>
                    <a:pt x="1962" y="0"/>
                    <a:pt x="1925" y="63"/>
                  </a:cubicBezTo>
                  <a:cubicBezTo>
                    <a:pt x="975" y="1475"/>
                    <a:pt x="575" y="2750"/>
                    <a:pt x="738" y="4449"/>
                  </a:cubicBezTo>
                  <a:cubicBezTo>
                    <a:pt x="925" y="6386"/>
                    <a:pt x="1637" y="7686"/>
                    <a:pt x="2325" y="9460"/>
                  </a:cubicBezTo>
                  <a:cubicBezTo>
                    <a:pt x="2350" y="9498"/>
                    <a:pt x="2400" y="9485"/>
                    <a:pt x="2387" y="9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2900;p7">
              <a:extLst>
                <a:ext uri="{FF2B5EF4-FFF2-40B4-BE49-F238E27FC236}">
                  <a16:creationId xmlns:a16="http://schemas.microsoft.com/office/drawing/2014/main" id="{14D3FBF3-BD0B-5D29-FA42-72F8CBA536B7}"/>
                </a:ext>
              </a:extLst>
            </p:cNvPr>
            <p:cNvSpPr/>
            <p:nvPr/>
          </p:nvSpPr>
          <p:spPr>
            <a:xfrm>
              <a:off x="6844200" y="2755475"/>
              <a:ext cx="49375" cy="31875"/>
            </a:xfrm>
            <a:custGeom>
              <a:avLst/>
              <a:gdLst/>
              <a:ahLst/>
              <a:cxnLst/>
              <a:rect l="l" t="t" r="r" b="b"/>
              <a:pathLst>
                <a:path w="1975" h="1275" extrusionOk="0">
                  <a:moveTo>
                    <a:pt x="1962" y="1213"/>
                  </a:moveTo>
                  <a:cubicBezTo>
                    <a:pt x="1875" y="663"/>
                    <a:pt x="1525" y="125"/>
                    <a:pt x="912" y="63"/>
                  </a:cubicBezTo>
                  <a:cubicBezTo>
                    <a:pt x="425" y="0"/>
                    <a:pt x="0" y="375"/>
                    <a:pt x="0" y="875"/>
                  </a:cubicBezTo>
                  <a:cubicBezTo>
                    <a:pt x="0" y="938"/>
                    <a:pt x="113" y="938"/>
                    <a:pt x="113" y="875"/>
                  </a:cubicBezTo>
                  <a:cubicBezTo>
                    <a:pt x="125" y="300"/>
                    <a:pt x="700" y="13"/>
                    <a:pt x="1200" y="250"/>
                  </a:cubicBezTo>
                  <a:cubicBezTo>
                    <a:pt x="1612" y="425"/>
                    <a:pt x="1812" y="813"/>
                    <a:pt x="1900" y="1238"/>
                  </a:cubicBezTo>
                  <a:cubicBezTo>
                    <a:pt x="1912" y="1275"/>
                    <a:pt x="1975" y="1262"/>
                    <a:pt x="1962"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2901;p7">
              <a:extLst>
                <a:ext uri="{FF2B5EF4-FFF2-40B4-BE49-F238E27FC236}">
                  <a16:creationId xmlns:a16="http://schemas.microsoft.com/office/drawing/2014/main" id="{6712E7B2-3F9C-BD9D-D759-C3FBAE4F20E0}"/>
                </a:ext>
              </a:extLst>
            </p:cNvPr>
            <p:cNvSpPr/>
            <p:nvPr/>
          </p:nvSpPr>
          <p:spPr>
            <a:xfrm>
              <a:off x="6887300" y="2510225"/>
              <a:ext cx="31575" cy="62500"/>
            </a:xfrm>
            <a:custGeom>
              <a:avLst/>
              <a:gdLst/>
              <a:ahLst/>
              <a:cxnLst/>
              <a:rect l="l" t="t" r="r" b="b"/>
              <a:pathLst>
                <a:path w="1263" h="2500" extrusionOk="0">
                  <a:moveTo>
                    <a:pt x="538" y="50"/>
                  </a:moveTo>
                  <a:cubicBezTo>
                    <a:pt x="563" y="675"/>
                    <a:pt x="1" y="1175"/>
                    <a:pt x="226" y="1812"/>
                  </a:cubicBezTo>
                  <a:cubicBezTo>
                    <a:pt x="376" y="2225"/>
                    <a:pt x="776" y="2500"/>
                    <a:pt x="1213" y="2487"/>
                  </a:cubicBezTo>
                  <a:cubicBezTo>
                    <a:pt x="1250" y="2487"/>
                    <a:pt x="1263" y="2425"/>
                    <a:pt x="1225" y="2412"/>
                  </a:cubicBezTo>
                  <a:cubicBezTo>
                    <a:pt x="438" y="2312"/>
                    <a:pt x="126" y="1625"/>
                    <a:pt x="426" y="925"/>
                  </a:cubicBezTo>
                  <a:cubicBezTo>
                    <a:pt x="563" y="650"/>
                    <a:pt x="626" y="350"/>
                    <a:pt x="626" y="50"/>
                  </a:cubicBezTo>
                  <a:cubicBezTo>
                    <a:pt x="626" y="0"/>
                    <a:pt x="538" y="0"/>
                    <a:pt x="538"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2902;p7">
              <a:extLst>
                <a:ext uri="{FF2B5EF4-FFF2-40B4-BE49-F238E27FC236}">
                  <a16:creationId xmlns:a16="http://schemas.microsoft.com/office/drawing/2014/main" id="{021E0BF2-8359-B188-EB06-2063E398A157}"/>
                </a:ext>
              </a:extLst>
            </p:cNvPr>
            <p:cNvSpPr/>
            <p:nvPr/>
          </p:nvSpPr>
          <p:spPr>
            <a:xfrm>
              <a:off x="6912925" y="2543350"/>
              <a:ext cx="21575" cy="30625"/>
            </a:xfrm>
            <a:custGeom>
              <a:avLst/>
              <a:gdLst/>
              <a:ahLst/>
              <a:cxnLst/>
              <a:rect l="l" t="t" r="r" b="b"/>
              <a:pathLst>
                <a:path w="863" h="1225" extrusionOk="0">
                  <a:moveTo>
                    <a:pt x="38" y="1112"/>
                  </a:moveTo>
                  <a:cubicBezTo>
                    <a:pt x="338" y="1225"/>
                    <a:pt x="588" y="1062"/>
                    <a:pt x="700" y="775"/>
                  </a:cubicBezTo>
                  <a:cubicBezTo>
                    <a:pt x="788" y="550"/>
                    <a:pt x="863" y="163"/>
                    <a:pt x="613" y="13"/>
                  </a:cubicBezTo>
                  <a:cubicBezTo>
                    <a:pt x="588" y="0"/>
                    <a:pt x="550" y="25"/>
                    <a:pt x="575" y="63"/>
                  </a:cubicBezTo>
                  <a:cubicBezTo>
                    <a:pt x="825" y="387"/>
                    <a:pt x="588" y="1225"/>
                    <a:pt x="63" y="1050"/>
                  </a:cubicBezTo>
                  <a:cubicBezTo>
                    <a:pt x="13" y="1025"/>
                    <a:pt x="0" y="1100"/>
                    <a:pt x="38" y="11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2903;p7">
              <a:extLst>
                <a:ext uri="{FF2B5EF4-FFF2-40B4-BE49-F238E27FC236}">
                  <a16:creationId xmlns:a16="http://schemas.microsoft.com/office/drawing/2014/main" id="{10592BF0-8FB4-FC6E-78E4-A518BFCB375E}"/>
                </a:ext>
              </a:extLst>
            </p:cNvPr>
            <p:cNvSpPr/>
            <p:nvPr/>
          </p:nvSpPr>
          <p:spPr>
            <a:xfrm>
              <a:off x="6775150" y="2732675"/>
              <a:ext cx="56575" cy="81250"/>
            </a:xfrm>
            <a:custGeom>
              <a:avLst/>
              <a:gdLst/>
              <a:ahLst/>
              <a:cxnLst/>
              <a:rect l="l" t="t" r="r" b="b"/>
              <a:pathLst>
                <a:path w="2263" h="3250" extrusionOk="0">
                  <a:moveTo>
                    <a:pt x="2162" y="38"/>
                  </a:moveTo>
                  <a:cubicBezTo>
                    <a:pt x="1213" y="825"/>
                    <a:pt x="0" y="1800"/>
                    <a:pt x="300" y="3199"/>
                  </a:cubicBezTo>
                  <a:cubicBezTo>
                    <a:pt x="313" y="3249"/>
                    <a:pt x="400" y="3224"/>
                    <a:pt x="388" y="3174"/>
                  </a:cubicBezTo>
                  <a:cubicBezTo>
                    <a:pt x="200" y="1787"/>
                    <a:pt x="1275" y="900"/>
                    <a:pt x="2225" y="88"/>
                  </a:cubicBezTo>
                  <a:cubicBezTo>
                    <a:pt x="2262" y="63"/>
                    <a:pt x="2200" y="0"/>
                    <a:pt x="216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2904;p7">
              <a:extLst>
                <a:ext uri="{FF2B5EF4-FFF2-40B4-BE49-F238E27FC236}">
                  <a16:creationId xmlns:a16="http://schemas.microsoft.com/office/drawing/2014/main" id="{D029D5A5-DCD2-7F0B-1B77-03DA661CB544}"/>
                </a:ext>
              </a:extLst>
            </p:cNvPr>
            <p:cNvSpPr/>
            <p:nvPr/>
          </p:nvSpPr>
          <p:spPr>
            <a:xfrm>
              <a:off x="6867625" y="2553650"/>
              <a:ext cx="15025" cy="30950"/>
            </a:xfrm>
            <a:custGeom>
              <a:avLst/>
              <a:gdLst/>
              <a:ahLst/>
              <a:cxnLst/>
              <a:rect l="l" t="t" r="r" b="b"/>
              <a:pathLst>
                <a:path w="601" h="1238" extrusionOk="0">
                  <a:moveTo>
                    <a:pt x="500" y="63"/>
                  </a:moveTo>
                  <a:cubicBezTo>
                    <a:pt x="475" y="463"/>
                    <a:pt x="313" y="850"/>
                    <a:pt x="25" y="1138"/>
                  </a:cubicBezTo>
                  <a:cubicBezTo>
                    <a:pt x="0" y="1175"/>
                    <a:pt x="38" y="1238"/>
                    <a:pt x="88" y="1213"/>
                  </a:cubicBezTo>
                  <a:cubicBezTo>
                    <a:pt x="250" y="1075"/>
                    <a:pt x="375" y="900"/>
                    <a:pt x="438" y="713"/>
                  </a:cubicBezTo>
                  <a:cubicBezTo>
                    <a:pt x="550" y="513"/>
                    <a:pt x="600" y="288"/>
                    <a:pt x="588" y="63"/>
                  </a:cubicBezTo>
                  <a:cubicBezTo>
                    <a:pt x="588" y="0"/>
                    <a:pt x="488" y="0"/>
                    <a:pt x="48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2905;p7">
              <a:extLst>
                <a:ext uri="{FF2B5EF4-FFF2-40B4-BE49-F238E27FC236}">
                  <a16:creationId xmlns:a16="http://schemas.microsoft.com/office/drawing/2014/main" id="{BE515BA7-D774-A682-8739-6CE4278E199C}"/>
                </a:ext>
              </a:extLst>
            </p:cNvPr>
            <p:cNvSpPr/>
            <p:nvPr/>
          </p:nvSpPr>
          <p:spPr>
            <a:xfrm>
              <a:off x="6861375" y="2550525"/>
              <a:ext cx="21900" cy="34400"/>
            </a:xfrm>
            <a:custGeom>
              <a:avLst/>
              <a:gdLst/>
              <a:ahLst/>
              <a:cxnLst/>
              <a:rect l="l" t="t" r="r" b="b"/>
              <a:pathLst>
                <a:path w="876" h="1376" extrusionOk="0">
                  <a:moveTo>
                    <a:pt x="325" y="1275"/>
                  </a:moveTo>
                  <a:cubicBezTo>
                    <a:pt x="113" y="825"/>
                    <a:pt x="413" y="313"/>
                    <a:pt x="825" y="125"/>
                  </a:cubicBezTo>
                  <a:cubicBezTo>
                    <a:pt x="875" y="100"/>
                    <a:pt x="838" y="0"/>
                    <a:pt x="775" y="25"/>
                  </a:cubicBezTo>
                  <a:cubicBezTo>
                    <a:pt x="300" y="238"/>
                    <a:pt x="0" y="838"/>
                    <a:pt x="238" y="1325"/>
                  </a:cubicBezTo>
                  <a:cubicBezTo>
                    <a:pt x="275" y="1375"/>
                    <a:pt x="350" y="1325"/>
                    <a:pt x="32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2906;p7">
              <a:extLst>
                <a:ext uri="{FF2B5EF4-FFF2-40B4-BE49-F238E27FC236}">
                  <a16:creationId xmlns:a16="http://schemas.microsoft.com/office/drawing/2014/main" id="{B948152B-A0B0-F2E8-527C-71AD4BA30722}"/>
                </a:ext>
              </a:extLst>
            </p:cNvPr>
            <p:cNvSpPr/>
            <p:nvPr/>
          </p:nvSpPr>
          <p:spPr>
            <a:xfrm>
              <a:off x="6864175" y="2216250"/>
              <a:ext cx="60025" cy="132175"/>
            </a:xfrm>
            <a:custGeom>
              <a:avLst/>
              <a:gdLst/>
              <a:ahLst/>
              <a:cxnLst/>
              <a:rect l="l" t="t" r="r" b="b"/>
              <a:pathLst>
                <a:path w="2401" h="5287" extrusionOk="0">
                  <a:moveTo>
                    <a:pt x="1813" y="5236"/>
                  </a:moveTo>
                  <a:cubicBezTo>
                    <a:pt x="2125" y="3649"/>
                    <a:pt x="2400" y="212"/>
                    <a:pt x="51" y="0"/>
                  </a:cubicBezTo>
                  <a:cubicBezTo>
                    <a:pt x="1" y="0"/>
                    <a:pt x="1" y="62"/>
                    <a:pt x="51" y="75"/>
                  </a:cubicBezTo>
                  <a:cubicBezTo>
                    <a:pt x="2338" y="375"/>
                    <a:pt x="2038" y="3687"/>
                    <a:pt x="1738" y="5211"/>
                  </a:cubicBezTo>
                  <a:cubicBezTo>
                    <a:pt x="1738" y="5261"/>
                    <a:pt x="1813" y="5286"/>
                    <a:pt x="1813" y="523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2907;p7">
              <a:extLst>
                <a:ext uri="{FF2B5EF4-FFF2-40B4-BE49-F238E27FC236}">
                  <a16:creationId xmlns:a16="http://schemas.microsoft.com/office/drawing/2014/main" id="{B7C59D84-1FBF-8540-5F45-67D4720DB0F0}"/>
                </a:ext>
              </a:extLst>
            </p:cNvPr>
            <p:cNvSpPr/>
            <p:nvPr/>
          </p:nvSpPr>
          <p:spPr>
            <a:xfrm>
              <a:off x="6826700" y="2222800"/>
              <a:ext cx="65000" cy="61575"/>
            </a:xfrm>
            <a:custGeom>
              <a:avLst/>
              <a:gdLst/>
              <a:ahLst/>
              <a:cxnLst/>
              <a:rect l="l" t="t" r="r" b="b"/>
              <a:pathLst>
                <a:path w="2600" h="2463" extrusionOk="0">
                  <a:moveTo>
                    <a:pt x="2587" y="963"/>
                  </a:moveTo>
                  <a:cubicBezTo>
                    <a:pt x="2250" y="288"/>
                    <a:pt x="1425" y="0"/>
                    <a:pt x="788" y="450"/>
                  </a:cubicBezTo>
                  <a:cubicBezTo>
                    <a:pt x="200" y="863"/>
                    <a:pt x="0" y="1925"/>
                    <a:pt x="575" y="2425"/>
                  </a:cubicBezTo>
                  <a:cubicBezTo>
                    <a:pt x="638" y="2462"/>
                    <a:pt x="700" y="2387"/>
                    <a:pt x="650" y="2350"/>
                  </a:cubicBezTo>
                  <a:cubicBezTo>
                    <a:pt x="138" y="1875"/>
                    <a:pt x="300" y="900"/>
                    <a:pt x="838" y="525"/>
                  </a:cubicBezTo>
                  <a:cubicBezTo>
                    <a:pt x="1425" y="125"/>
                    <a:pt x="2237" y="350"/>
                    <a:pt x="2537" y="1000"/>
                  </a:cubicBezTo>
                  <a:cubicBezTo>
                    <a:pt x="2550" y="1038"/>
                    <a:pt x="2600" y="1000"/>
                    <a:pt x="2587" y="9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2908;p7">
              <a:extLst>
                <a:ext uri="{FF2B5EF4-FFF2-40B4-BE49-F238E27FC236}">
                  <a16:creationId xmlns:a16="http://schemas.microsoft.com/office/drawing/2014/main" id="{A0497446-1D95-9D4B-938B-3B8F1AC5103C}"/>
                </a:ext>
              </a:extLst>
            </p:cNvPr>
            <p:cNvSpPr/>
            <p:nvPr/>
          </p:nvSpPr>
          <p:spPr>
            <a:xfrm>
              <a:off x="6837325" y="2258100"/>
              <a:ext cx="46875" cy="35950"/>
            </a:xfrm>
            <a:custGeom>
              <a:avLst/>
              <a:gdLst/>
              <a:ahLst/>
              <a:cxnLst/>
              <a:rect l="l" t="t" r="r" b="b"/>
              <a:pathLst>
                <a:path w="1875" h="1438" extrusionOk="0">
                  <a:moveTo>
                    <a:pt x="25" y="750"/>
                  </a:moveTo>
                  <a:cubicBezTo>
                    <a:pt x="200" y="1213"/>
                    <a:pt x="738" y="1438"/>
                    <a:pt x="1200" y="1250"/>
                  </a:cubicBezTo>
                  <a:cubicBezTo>
                    <a:pt x="1662" y="1050"/>
                    <a:pt x="1875" y="513"/>
                    <a:pt x="1662" y="51"/>
                  </a:cubicBezTo>
                  <a:cubicBezTo>
                    <a:pt x="1650" y="1"/>
                    <a:pt x="1575" y="38"/>
                    <a:pt x="1587" y="88"/>
                  </a:cubicBezTo>
                  <a:cubicBezTo>
                    <a:pt x="1712" y="513"/>
                    <a:pt x="1587" y="963"/>
                    <a:pt x="1150" y="1150"/>
                  </a:cubicBezTo>
                  <a:cubicBezTo>
                    <a:pt x="738" y="1313"/>
                    <a:pt x="263" y="1125"/>
                    <a:pt x="88" y="713"/>
                  </a:cubicBezTo>
                  <a:cubicBezTo>
                    <a:pt x="63" y="675"/>
                    <a:pt x="0" y="713"/>
                    <a:pt x="25" y="7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2909;p7">
              <a:extLst>
                <a:ext uri="{FF2B5EF4-FFF2-40B4-BE49-F238E27FC236}">
                  <a16:creationId xmlns:a16="http://schemas.microsoft.com/office/drawing/2014/main" id="{79B937A7-5DC2-E524-95D1-F149EE2F9BBF}"/>
                </a:ext>
              </a:extLst>
            </p:cNvPr>
            <p:cNvSpPr/>
            <p:nvPr/>
          </p:nvSpPr>
          <p:spPr>
            <a:xfrm>
              <a:off x="6849500" y="2246850"/>
              <a:ext cx="30650" cy="17200"/>
            </a:xfrm>
            <a:custGeom>
              <a:avLst/>
              <a:gdLst/>
              <a:ahLst/>
              <a:cxnLst/>
              <a:rect l="l" t="t" r="r" b="b"/>
              <a:pathLst>
                <a:path w="1226" h="688" extrusionOk="0">
                  <a:moveTo>
                    <a:pt x="1200" y="638"/>
                  </a:moveTo>
                  <a:cubicBezTo>
                    <a:pt x="1225" y="301"/>
                    <a:pt x="863" y="51"/>
                    <a:pt x="550" y="63"/>
                  </a:cubicBezTo>
                  <a:cubicBezTo>
                    <a:pt x="238" y="63"/>
                    <a:pt x="1" y="338"/>
                    <a:pt x="113" y="626"/>
                  </a:cubicBezTo>
                  <a:cubicBezTo>
                    <a:pt x="138" y="676"/>
                    <a:pt x="213" y="663"/>
                    <a:pt x="201" y="601"/>
                  </a:cubicBezTo>
                  <a:cubicBezTo>
                    <a:pt x="13" y="1"/>
                    <a:pt x="1163" y="51"/>
                    <a:pt x="1125" y="638"/>
                  </a:cubicBezTo>
                  <a:cubicBezTo>
                    <a:pt x="1125" y="688"/>
                    <a:pt x="1200" y="688"/>
                    <a:pt x="1200" y="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2910;p7">
              <a:extLst>
                <a:ext uri="{FF2B5EF4-FFF2-40B4-BE49-F238E27FC236}">
                  <a16:creationId xmlns:a16="http://schemas.microsoft.com/office/drawing/2014/main" id="{3FEBE7A2-83B6-376B-15E7-84B2C7A14BE5}"/>
                </a:ext>
              </a:extLst>
            </p:cNvPr>
            <p:cNvSpPr/>
            <p:nvPr/>
          </p:nvSpPr>
          <p:spPr>
            <a:xfrm>
              <a:off x="6819200" y="2492725"/>
              <a:ext cx="71575" cy="55025"/>
            </a:xfrm>
            <a:custGeom>
              <a:avLst/>
              <a:gdLst/>
              <a:ahLst/>
              <a:cxnLst/>
              <a:rect l="l" t="t" r="r" b="b"/>
              <a:pathLst>
                <a:path w="2863" h="2201" extrusionOk="0">
                  <a:moveTo>
                    <a:pt x="2787" y="1750"/>
                  </a:moveTo>
                  <a:cubicBezTo>
                    <a:pt x="1463" y="2100"/>
                    <a:pt x="375" y="1288"/>
                    <a:pt x="50" y="26"/>
                  </a:cubicBezTo>
                  <a:cubicBezTo>
                    <a:pt x="50" y="1"/>
                    <a:pt x="0" y="1"/>
                    <a:pt x="0" y="26"/>
                  </a:cubicBezTo>
                  <a:cubicBezTo>
                    <a:pt x="100" y="1425"/>
                    <a:pt x="1538" y="2200"/>
                    <a:pt x="2812" y="1813"/>
                  </a:cubicBezTo>
                  <a:cubicBezTo>
                    <a:pt x="2862" y="1800"/>
                    <a:pt x="2837" y="1725"/>
                    <a:pt x="2787" y="1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2911;p7">
              <a:extLst>
                <a:ext uri="{FF2B5EF4-FFF2-40B4-BE49-F238E27FC236}">
                  <a16:creationId xmlns:a16="http://schemas.microsoft.com/office/drawing/2014/main" id="{3D632C3B-5CBC-17EA-DA79-1BDF17E19AC5}"/>
                </a:ext>
              </a:extLst>
            </p:cNvPr>
            <p:cNvSpPr/>
            <p:nvPr/>
          </p:nvSpPr>
          <p:spPr>
            <a:xfrm>
              <a:off x="6793275" y="2835125"/>
              <a:ext cx="104675" cy="111575"/>
            </a:xfrm>
            <a:custGeom>
              <a:avLst/>
              <a:gdLst/>
              <a:ahLst/>
              <a:cxnLst/>
              <a:rect l="l" t="t" r="r" b="b"/>
              <a:pathLst>
                <a:path w="4187" h="4463" extrusionOk="0">
                  <a:moveTo>
                    <a:pt x="3999" y="2663"/>
                  </a:moveTo>
                  <a:cubicBezTo>
                    <a:pt x="4187" y="1213"/>
                    <a:pt x="2737" y="38"/>
                    <a:pt x="1387" y="751"/>
                  </a:cubicBezTo>
                  <a:cubicBezTo>
                    <a:pt x="0" y="1488"/>
                    <a:pt x="225" y="3425"/>
                    <a:pt x="1162" y="4437"/>
                  </a:cubicBezTo>
                  <a:cubicBezTo>
                    <a:pt x="1187" y="4462"/>
                    <a:pt x="1237" y="4425"/>
                    <a:pt x="1212" y="4387"/>
                  </a:cubicBezTo>
                  <a:cubicBezTo>
                    <a:pt x="563" y="3488"/>
                    <a:pt x="125" y="2013"/>
                    <a:pt x="1062" y="1138"/>
                  </a:cubicBezTo>
                  <a:cubicBezTo>
                    <a:pt x="2275" y="1"/>
                    <a:pt x="4087" y="1088"/>
                    <a:pt x="3899" y="2663"/>
                  </a:cubicBezTo>
                  <a:cubicBezTo>
                    <a:pt x="3887" y="2738"/>
                    <a:pt x="3999" y="2725"/>
                    <a:pt x="4012" y="26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2912;p7">
              <a:extLst>
                <a:ext uri="{FF2B5EF4-FFF2-40B4-BE49-F238E27FC236}">
                  <a16:creationId xmlns:a16="http://schemas.microsoft.com/office/drawing/2014/main" id="{8E89DDF1-E0C5-A03A-1547-E40CC1A45237}"/>
                </a:ext>
              </a:extLst>
            </p:cNvPr>
            <p:cNvSpPr/>
            <p:nvPr/>
          </p:nvSpPr>
          <p:spPr>
            <a:xfrm>
              <a:off x="6818575" y="2941350"/>
              <a:ext cx="146550" cy="263725"/>
            </a:xfrm>
            <a:custGeom>
              <a:avLst/>
              <a:gdLst/>
              <a:ahLst/>
              <a:cxnLst/>
              <a:rect l="l" t="t" r="r" b="b"/>
              <a:pathLst>
                <a:path w="5862" h="10549" extrusionOk="0">
                  <a:moveTo>
                    <a:pt x="38" y="101"/>
                  </a:moveTo>
                  <a:cubicBezTo>
                    <a:pt x="1700" y="1313"/>
                    <a:pt x="3812" y="2425"/>
                    <a:pt x="4737" y="4325"/>
                  </a:cubicBezTo>
                  <a:cubicBezTo>
                    <a:pt x="5586" y="6087"/>
                    <a:pt x="5761" y="8849"/>
                    <a:pt x="4562" y="10486"/>
                  </a:cubicBezTo>
                  <a:cubicBezTo>
                    <a:pt x="4537" y="10511"/>
                    <a:pt x="4587" y="10548"/>
                    <a:pt x="4612" y="10523"/>
                  </a:cubicBezTo>
                  <a:cubicBezTo>
                    <a:pt x="5861" y="9086"/>
                    <a:pt x="5724" y="6587"/>
                    <a:pt x="5137" y="4875"/>
                  </a:cubicBezTo>
                  <a:cubicBezTo>
                    <a:pt x="4349" y="2550"/>
                    <a:pt x="1950" y="1363"/>
                    <a:pt x="75" y="26"/>
                  </a:cubicBezTo>
                  <a:cubicBezTo>
                    <a:pt x="38" y="1"/>
                    <a:pt x="0"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2913;p7">
              <a:extLst>
                <a:ext uri="{FF2B5EF4-FFF2-40B4-BE49-F238E27FC236}">
                  <a16:creationId xmlns:a16="http://schemas.microsoft.com/office/drawing/2014/main" id="{1F0B7E59-65F2-3213-9E4D-7DD817EF75E3}"/>
                </a:ext>
              </a:extLst>
            </p:cNvPr>
            <p:cNvSpPr/>
            <p:nvPr/>
          </p:nvSpPr>
          <p:spPr>
            <a:xfrm>
              <a:off x="6841075" y="3137250"/>
              <a:ext cx="84375" cy="100925"/>
            </a:xfrm>
            <a:custGeom>
              <a:avLst/>
              <a:gdLst/>
              <a:ahLst/>
              <a:cxnLst/>
              <a:rect l="l" t="t" r="r" b="b"/>
              <a:pathLst>
                <a:path w="3375" h="4037" extrusionOk="0">
                  <a:moveTo>
                    <a:pt x="3299" y="2875"/>
                  </a:moveTo>
                  <a:cubicBezTo>
                    <a:pt x="2362" y="3412"/>
                    <a:pt x="987" y="3537"/>
                    <a:pt x="438" y="2375"/>
                  </a:cubicBezTo>
                  <a:cubicBezTo>
                    <a:pt x="313" y="2100"/>
                    <a:pt x="275" y="1787"/>
                    <a:pt x="325" y="1487"/>
                  </a:cubicBezTo>
                  <a:cubicBezTo>
                    <a:pt x="325" y="1412"/>
                    <a:pt x="313" y="1325"/>
                    <a:pt x="325" y="1250"/>
                  </a:cubicBezTo>
                  <a:cubicBezTo>
                    <a:pt x="450" y="488"/>
                    <a:pt x="650" y="513"/>
                    <a:pt x="1175" y="450"/>
                  </a:cubicBezTo>
                  <a:cubicBezTo>
                    <a:pt x="2075" y="338"/>
                    <a:pt x="2425" y="938"/>
                    <a:pt x="2275" y="1725"/>
                  </a:cubicBezTo>
                  <a:cubicBezTo>
                    <a:pt x="2162" y="2300"/>
                    <a:pt x="1875" y="2600"/>
                    <a:pt x="1462" y="3000"/>
                  </a:cubicBezTo>
                  <a:cubicBezTo>
                    <a:pt x="1150" y="3299"/>
                    <a:pt x="825" y="3549"/>
                    <a:pt x="800" y="3999"/>
                  </a:cubicBezTo>
                  <a:cubicBezTo>
                    <a:pt x="800" y="4024"/>
                    <a:pt x="850" y="4037"/>
                    <a:pt x="850" y="3999"/>
                  </a:cubicBezTo>
                  <a:cubicBezTo>
                    <a:pt x="950" y="3287"/>
                    <a:pt x="1862" y="2900"/>
                    <a:pt x="2225" y="2312"/>
                  </a:cubicBezTo>
                  <a:cubicBezTo>
                    <a:pt x="2525" y="1875"/>
                    <a:pt x="2575" y="1325"/>
                    <a:pt x="2362" y="850"/>
                  </a:cubicBezTo>
                  <a:cubicBezTo>
                    <a:pt x="2025" y="113"/>
                    <a:pt x="887" y="0"/>
                    <a:pt x="400" y="650"/>
                  </a:cubicBezTo>
                  <a:cubicBezTo>
                    <a:pt x="0" y="1163"/>
                    <a:pt x="138" y="2237"/>
                    <a:pt x="500" y="2725"/>
                  </a:cubicBezTo>
                  <a:cubicBezTo>
                    <a:pt x="1200" y="3662"/>
                    <a:pt x="2450" y="3462"/>
                    <a:pt x="3337" y="2950"/>
                  </a:cubicBezTo>
                  <a:cubicBezTo>
                    <a:pt x="3374" y="2912"/>
                    <a:pt x="3337" y="2850"/>
                    <a:pt x="3299" y="2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2914;p7">
              <a:extLst>
                <a:ext uri="{FF2B5EF4-FFF2-40B4-BE49-F238E27FC236}">
                  <a16:creationId xmlns:a16="http://schemas.microsoft.com/office/drawing/2014/main" id="{7DF0AD79-AF07-EBE2-526B-31DD65B0F2DE}"/>
                </a:ext>
              </a:extLst>
            </p:cNvPr>
            <p:cNvSpPr/>
            <p:nvPr/>
          </p:nvSpPr>
          <p:spPr>
            <a:xfrm>
              <a:off x="6857325" y="3245025"/>
              <a:ext cx="13750" cy="55325"/>
            </a:xfrm>
            <a:custGeom>
              <a:avLst/>
              <a:gdLst/>
              <a:ahLst/>
              <a:cxnLst/>
              <a:rect l="l" t="t" r="r" b="b"/>
              <a:pathLst>
                <a:path w="550" h="2213" extrusionOk="0">
                  <a:moveTo>
                    <a:pt x="75" y="51"/>
                  </a:moveTo>
                  <a:cubicBezTo>
                    <a:pt x="0" y="738"/>
                    <a:pt x="63" y="1588"/>
                    <a:pt x="475" y="2188"/>
                  </a:cubicBezTo>
                  <a:cubicBezTo>
                    <a:pt x="500" y="2213"/>
                    <a:pt x="550" y="2200"/>
                    <a:pt x="537" y="2163"/>
                  </a:cubicBezTo>
                  <a:cubicBezTo>
                    <a:pt x="300" y="1438"/>
                    <a:pt x="75" y="825"/>
                    <a:pt x="150" y="51"/>
                  </a:cubicBezTo>
                  <a:cubicBezTo>
                    <a:pt x="150" y="1"/>
                    <a:pt x="87" y="1"/>
                    <a:pt x="7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2915;p7">
              <a:extLst>
                <a:ext uri="{FF2B5EF4-FFF2-40B4-BE49-F238E27FC236}">
                  <a16:creationId xmlns:a16="http://schemas.microsoft.com/office/drawing/2014/main" id="{6BCD4FB7-92AA-00BE-5DC1-1AE05523A1B9}"/>
                </a:ext>
              </a:extLst>
            </p:cNvPr>
            <p:cNvSpPr/>
            <p:nvPr/>
          </p:nvSpPr>
          <p:spPr>
            <a:xfrm>
              <a:off x="6805150" y="2972925"/>
              <a:ext cx="96550" cy="81550"/>
            </a:xfrm>
            <a:custGeom>
              <a:avLst/>
              <a:gdLst/>
              <a:ahLst/>
              <a:cxnLst/>
              <a:rect l="l" t="t" r="r" b="b"/>
              <a:pathLst>
                <a:path w="3862" h="3262" extrusionOk="0">
                  <a:moveTo>
                    <a:pt x="3824" y="1025"/>
                  </a:moveTo>
                  <a:cubicBezTo>
                    <a:pt x="3187" y="475"/>
                    <a:pt x="2362" y="0"/>
                    <a:pt x="1487" y="187"/>
                  </a:cubicBezTo>
                  <a:cubicBezTo>
                    <a:pt x="662" y="375"/>
                    <a:pt x="50" y="1175"/>
                    <a:pt x="25" y="2012"/>
                  </a:cubicBezTo>
                  <a:cubicBezTo>
                    <a:pt x="0" y="2587"/>
                    <a:pt x="375" y="3262"/>
                    <a:pt x="1037" y="3187"/>
                  </a:cubicBezTo>
                  <a:cubicBezTo>
                    <a:pt x="1387" y="3149"/>
                    <a:pt x="1812" y="2799"/>
                    <a:pt x="1437" y="2512"/>
                  </a:cubicBezTo>
                  <a:cubicBezTo>
                    <a:pt x="1387" y="2487"/>
                    <a:pt x="1350" y="2549"/>
                    <a:pt x="1387" y="2587"/>
                  </a:cubicBezTo>
                  <a:cubicBezTo>
                    <a:pt x="562" y="3012"/>
                    <a:pt x="138" y="2862"/>
                    <a:pt x="125" y="2124"/>
                  </a:cubicBezTo>
                  <a:cubicBezTo>
                    <a:pt x="125" y="1812"/>
                    <a:pt x="200" y="1500"/>
                    <a:pt x="362" y="1225"/>
                  </a:cubicBezTo>
                  <a:cubicBezTo>
                    <a:pt x="562" y="787"/>
                    <a:pt x="950" y="462"/>
                    <a:pt x="1412" y="325"/>
                  </a:cubicBezTo>
                  <a:cubicBezTo>
                    <a:pt x="2299" y="88"/>
                    <a:pt x="3124" y="550"/>
                    <a:pt x="3787" y="1075"/>
                  </a:cubicBezTo>
                  <a:cubicBezTo>
                    <a:pt x="3824" y="1087"/>
                    <a:pt x="3862" y="1050"/>
                    <a:pt x="3837" y="10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2916;p7">
              <a:extLst>
                <a:ext uri="{FF2B5EF4-FFF2-40B4-BE49-F238E27FC236}">
                  <a16:creationId xmlns:a16="http://schemas.microsoft.com/office/drawing/2014/main" id="{6C0D54F6-350C-E10E-816B-19C5BF8E4F79}"/>
                </a:ext>
              </a:extLst>
            </p:cNvPr>
            <p:cNvSpPr/>
            <p:nvPr/>
          </p:nvSpPr>
          <p:spPr>
            <a:xfrm>
              <a:off x="6762350" y="2958850"/>
              <a:ext cx="110600" cy="22825"/>
            </a:xfrm>
            <a:custGeom>
              <a:avLst/>
              <a:gdLst/>
              <a:ahLst/>
              <a:cxnLst/>
              <a:rect l="l" t="t" r="r" b="b"/>
              <a:pathLst>
                <a:path w="4424" h="913" extrusionOk="0">
                  <a:moveTo>
                    <a:pt x="4399" y="825"/>
                  </a:moveTo>
                  <a:cubicBezTo>
                    <a:pt x="3874" y="376"/>
                    <a:pt x="3187" y="251"/>
                    <a:pt x="2524" y="176"/>
                  </a:cubicBezTo>
                  <a:cubicBezTo>
                    <a:pt x="1700" y="88"/>
                    <a:pt x="725" y="1"/>
                    <a:pt x="38" y="526"/>
                  </a:cubicBezTo>
                  <a:cubicBezTo>
                    <a:pt x="0" y="551"/>
                    <a:pt x="25" y="601"/>
                    <a:pt x="63" y="588"/>
                  </a:cubicBezTo>
                  <a:cubicBezTo>
                    <a:pt x="1187" y="1"/>
                    <a:pt x="3324" y="38"/>
                    <a:pt x="4324" y="875"/>
                  </a:cubicBezTo>
                  <a:cubicBezTo>
                    <a:pt x="4374" y="913"/>
                    <a:pt x="4424" y="863"/>
                    <a:pt x="4386" y="8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2917;p7">
              <a:extLst>
                <a:ext uri="{FF2B5EF4-FFF2-40B4-BE49-F238E27FC236}">
                  <a16:creationId xmlns:a16="http://schemas.microsoft.com/office/drawing/2014/main" id="{5EB23F38-C5DC-CAEB-C2EA-E57CA4C7916E}"/>
                </a:ext>
              </a:extLst>
            </p:cNvPr>
            <p:cNvSpPr/>
            <p:nvPr/>
          </p:nvSpPr>
          <p:spPr>
            <a:xfrm>
              <a:off x="6751100" y="2969475"/>
              <a:ext cx="12200" cy="11900"/>
            </a:xfrm>
            <a:custGeom>
              <a:avLst/>
              <a:gdLst/>
              <a:ahLst/>
              <a:cxnLst/>
              <a:rect l="l" t="t" r="r" b="b"/>
              <a:pathLst>
                <a:path w="488" h="476" extrusionOk="0">
                  <a:moveTo>
                    <a:pt x="450" y="126"/>
                  </a:moveTo>
                  <a:cubicBezTo>
                    <a:pt x="488" y="213"/>
                    <a:pt x="463" y="313"/>
                    <a:pt x="400" y="388"/>
                  </a:cubicBezTo>
                  <a:cubicBezTo>
                    <a:pt x="338" y="450"/>
                    <a:pt x="238" y="475"/>
                    <a:pt x="150" y="463"/>
                  </a:cubicBezTo>
                  <a:cubicBezTo>
                    <a:pt x="125" y="450"/>
                    <a:pt x="88" y="438"/>
                    <a:pt x="63" y="425"/>
                  </a:cubicBezTo>
                  <a:cubicBezTo>
                    <a:pt x="38" y="388"/>
                    <a:pt x="25" y="350"/>
                    <a:pt x="25" y="313"/>
                  </a:cubicBezTo>
                  <a:cubicBezTo>
                    <a:pt x="0" y="188"/>
                    <a:pt x="63" y="63"/>
                    <a:pt x="175" y="13"/>
                  </a:cubicBezTo>
                  <a:cubicBezTo>
                    <a:pt x="313" y="1"/>
                    <a:pt x="425" y="101"/>
                    <a:pt x="425"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2918;p7">
              <a:extLst>
                <a:ext uri="{FF2B5EF4-FFF2-40B4-BE49-F238E27FC236}">
                  <a16:creationId xmlns:a16="http://schemas.microsoft.com/office/drawing/2014/main" id="{87861F77-7A8C-ED57-B756-5E2F7477C8CF}"/>
                </a:ext>
              </a:extLst>
            </p:cNvPr>
            <p:cNvSpPr/>
            <p:nvPr/>
          </p:nvSpPr>
          <p:spPr>
            <a:xfrm>
              <a:off x="6748600" y="2965425"/>
              <a:ext cx="17200" cy="22200"/>
            </a:xfrm>
            <a:custGeom>
              <a:avLst/>
              <a:gdLst/>
              <a:ahLst/>
              <a:cxnLst/>
              <a:rect l="l" t="t" r="r" b="b"/>
              <a:pathLst>
                <a:path w="688" h="888" extrusionOk="0">
                  <a:moveTo>
                    <a:pt x="475" y="300"/>
                  </a:moveTo>
                  <a:cubicBezTo>
                    <a:pt x="450" y="587"/>
                    <a:pt x="375" y="637"/>
                    <a:pt x="275" y="462"/>
                  </a:cubicBezTo>
                  <a:cubicBezTo>
                    <a:pt x="100" y="300"/>
                    <a:pt x="163" y="288"/>
                    <a:pt x="488" y="413"/>
                  </a:cubicBezTo>
                  <a:cubicBezTo>
                    <a:pt x="488" y="450"/>
                    <a:pt x="575" y="438"/>
                    <a:pt x="575" y="400"/>
                  </a:cubicBezTo>
                  <a:cubicBezTo>
                    <a:pt x="575" y="0"/>
                    <a:pt x="0" y="88"/>
                    <a:pt x="63" y="487"/>
                  </a:cubicBezTo>
                  <a:cubicBezTo>
                    <a:pt x="125" y="887"/>
                    <a:pt x="687" y="650"/>
                    <a:pt x="600" y="275"/>
                  </a:cubicBezTo>
                  <a:cubicBezTo>
                    <a:pt x="575" y="200"/>
                    <a:pt x="475" y="238"/>
                    <a:pt x="475" y="3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2919;p7">
              <a:extLst>
                <a:ext uri="{FF2B5EF4-FFF2-40B4-BE49-F238E27FC236}">
                  <a16:creationId xmlns:a16="http://schemas.microsoft.com/office/drawing/2014/main" id="{E6FA57F9-639E-68AE-CFC5-3BF14EAE18DB}"/>
                </a:ext>
              </a:extLst>
            </p:cNvPr>
            <p:cNvSpPr/>
            <p:nvPr/>
          </p:nvSpPr>
          <p:spPr>
            <a:xfrm>
              <a:off x="6927925" y="3207225"/>
              <a:ext cx="3450" cy="2850"/>
            </a:xfrm>
            <a:custGeom>
              <a:avLst/>
              <a:gdLst/>
              <a:ahLst/>
              <a:cxnLst/>
              <a:rect l="l" t="t" r="r" b="b"/>
              <a:pathLst>
                <a:path w="138" h="114" extrusionOk="0">
                  <a:moveTo>
                    <a:pt x="63" y="13"/>
                  </a:moveTo>
                  <a:lnTo>
                    <a:pt x="38" y="26"/>
                  </a:lnTo>
                  <a:cubicBezTo>
                    <a:pt x="0" y="38"/>
                    <a:pt x="0" y="76"/>
                    <a:pt x="38" y="88"/>
                  </a:cubicBezTo>
                  <a:lnTo>
                    <a:pt x="63" y="101"/>
                  </a:lnTo>
                  <a:cubicBezTo>
                    <a:pt x="125" y="113"/>
                    <a:pt x="138" y="1"/>
                    <a:pt x="63" y="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2920;p7">
              <a:extLst>
                <a:ext uri="{FF2B5EF4-FFF2-40B4-BE49-F238E27FC236}">
                  <a16:creationId xmlns:a16="http://schemas.microsoft.com/office/drawing/2014/main" id="{8335F117-A594-49BB-EF01-083D691F1763}"/>
                </a:ext>
              </a:extLst>
            </p:cNvPr>
            <p:cNvSpPr/>
            <p:nvPr/>
          </p:nvSpPr>
          <p:spPr>
            <a:xfrm>
              <a:off x="6870125" y="3297525"/>
              <a:ext cx="17525" cy="42200"/>
            </a:xfrm>
            <a:custGeom>
              <a:avLst/>
              <a:gdLst/>
              <a:ahLst/>
              <a:cxnLst/>
              <a:rect l="l" t="t" r="r" b="b"/>
              <a:pathLst>
                <a:path w="701" h="1688" extrusionOk="0">
                  <a:moveTo>
                    <a:pt x="63" y="138"/>
                  </a:moveTo>
                  <a:cubicBezTo>
                    <a:pt x="313" y="225"/>
                    <a:pt x="425" y="662"/>
                    <a:pt x="475" y="887"/>
                  </a:cubicBezTo>
                  <a:cubicBezTo>
                    <a:pt x="513" y="1125"/>
                    <a:pt x="500" y="1375"/>
                    <a:pt x="463" y="1625"/>
                  </a:cubicBezTo>
                  <a:cubicBezTo>
                    <a:pt x="463" y="1675"/>
                    <a:pt x="550" y="1687"/>
                    <a:pt x="563" y="1637"/>
                  </a:cubicBezTo>
                  <a:cubicBezTo>
                    <a:pt x="700" y="1175"/>
                    <a:pt x="625" y="225"/>
                    <a:pt x="100" y="25"/>
                  </a:cubicBezTo>
                  <a:cubicBezTo>
                    <a:pt x="25" y="0"/>
                    <a:pt x="0" y="113"/>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2921;p7">
              <a:extLst>
                <a:ext uri="{FF2B5EF4-FFF2-40B4-BE49-F238E27FC236}">
                  <a16:creationId xmlns:a16="http://schemas.microsoft.com/office/drawing/2014/main" id="{DD2BB722-B9AB-F039-6CBC-14E102949BF8}"/>
                </a:ext>
              </a:extLst>
            </p:cNvPr>
            <p:cNvSpPr/>
            <p:nvPr/>
          </p:nvSpPr>
          <p:spPr>
            <a:xfrm>
              <a:off x="6865425" y="3297825"/>
              <a:ext cx="19725" cy="42200"/>
            </a:xfrm>
            <a:custGeom>
              <a:avLst/>
              <a:gdLst/>
              <a:ahLst/>
              <a:cxnLst/>
              <a:rect l="l" t="t" r="r" b="b"/>
              <a:pathLst>
                <a:path w="789" h="1688" extrusionOk="0">
                  <a:moveTo>
                    <a:pt x="751" y="1575"/>
                  </a:moveTo>
                  <a:cubicBezTo>
                    <a:pt x="376" y="1175"/>
                    <a:pt x="188" y="625"/>
                    <a:pt x="238" y="88"/>
                  </a:cubicBezTo>
                  <a:cubicBezTo>
                    <a:pt x="238" y="26"/>
                    <a:pt x="163" y="1"/>
                    <a:pt x="151" y="63"/>
                  </a:cubicBezTo>
                  <a:cubicBezTo>
                    <a:pt x="1" y="563"/>
                    <a:pt x="313" y="1288"/>
                    <a:pt x="676" y="1638"/>
                  </a:cubicBezTo>
                  <a:cubicBezTo>
                    <a:pt x="726" y="1688"/>
                    <a:pt x="788" y="1613"/>
                    <a:pt x="751" y="15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2922;p7">
              <a:extLst>
                <a:ext uri="{FF2B5EF4-FFF2-40B4-BE49-F238E27FC236}">
                  <a16:creationId xmlns:a16="http://schemas.microsoft.com/office/drawing/2014/main" id="{C3D318E1-6515-DD8A-CA96-11B09BAB1373}"/>
                </a:ext>
              </a:extLst>
            </p:cNvPr>
            <p:cNvSpPr/>
            <p:nvPr/>
          </p:nvSpPr>
          <p:spPr>
            <a:xfrm>
              <a:off x="6831375" y="3237525"/>
              <a:ext cx="30025" cy="33150"/>
            </a:xfrm>
            <a:custGeom>
              <a:avLst/>
              <a:gdLst/>
              <a:ahLst/>
              <a:cxnLst/>
              <a:rect l="l" t="t" r="r" b="b"/>
              <a:pathLst>
                <a:path w="1201" h="1326" extrusionOk="0">
                  <a:moveTo>
                    <a:pt x="1101" y="51"/>
                  </a:moveTo>
                  <a:cubicBezTo>
                    <a:pt x="1125" y="363"/>
                    <a:pt x="951" y="613"/>
                    <a:pt x="763" y="863"/>
                  </a:cubicBezTo>
                  <a:cubicBezTo>
                    <a:pt x="588" y="1088"/>
                    <a:pt x="326" y="1225"/>
                    <a:pt x="38" y="1250"/>
                  </a:cubicBezTo>
                  <a:cubicBezTo>
                    <a:pt x="1" y="1250"/>
                    <a:pt x="13" y="1325"/>
                    <a:pt x="51" y="1325"/>
                  </a:cubicBezTo>
                  <a:cubicBezTo>
                    <a:pt x="351" y="1313"/>
                    <a:pt x="638" y="1163"/>
                    <a:pt x="813" y="913"/>
                  </a:cubicBezTo>
                  <a:cubicBezTo>
                    <a:pt x="1013" y="663"/>
                    <a:pt x="1200" y="388"/>
                    <a:pt x="1188" y="51"/>
                  </a:cubicBezTo>
                  <a:cubicBezTo>
                    <a:pt x="1188" y="1"/>
                    <a:pt x="1101" y="1"/>
                    <a:pt x="11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2923;p7">
              <a:extLst>
                <a:ext uri="{FF2B5EF4-FFF2-40B4-BE49-F238E27FC236}">
                  <a16:creationId xmlns:a16="http://schemas.microsoft.com/office/drawing/2014/main" id="{51038618-F81E-94CE-C241-E87246935A34}"/>
                </a:ext>
              </a:extLst>
            </p:cNvPr>
            <p:cNvSpPr/>
            <p:nvPr/>
          </p:nvSpPr>
          <p:spPr>
            <a:xfrm>
              <a:off x="6831700" y="3237850"/>
              <a:ext cx="29075" cy="33125"/>
            </a:xfrm>
            <a:custGeom>
              <a:avLst/>
              <a:gdLst/>
              <a:ahLst/>
              <a:cxnLst/>
              <a:rect l="l" t="t" r="r" b="b"/>
              <a:pathLst>
                <a:path w="1163" h="1325" extrusionOk="0">
                  <a:moveTo>
                    <a:pt x="75" y="1275"/>
                  </a:moveTo>
                  <a:cubicBezTo>
                    <a:pt x="150" y="1012"/>
                    <a:pt x="288" y="763"/>
                    <a:pt x="463" y="538"/>
                  </a:cubicBezTo>
                  <a:cubicBezTo>
                    <a:pt x="638" y="313"/>
                    <a:pt x="875" y="250"/>
                    <a:pt x="1112" y="113"/>
                  </a:cubicBezTo>
                  <a:cubicBezTo>
                    <a:pt x="1162" y="75"/>
                    <a:pt x="1125" y="0"/>
                    <a:pt x="1063" y="13"/>
                  </a:cubicBezTo>
                  <a:cubicBezTo>
                    <a:pt x="488" y="125"/>
                    <a:pt x="88" y="700"/>
                    <a:pt x="0" y="1262"/>
                  </a:cubicBezTo>
                  <a:cubicBezTo>
                    <a:pt x="0" y="1300"/>
                    <a:pt x="63" y="1325"/>
                    <a:pt x="75"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2924;p7">
              <a:extLst>
                <a:ext uri="{FF2B5EF4-FFF2-40B4-BE49-F238E27FC236}">
                  <a16:creationId xmlns:a16="http://schemas.microsoft.com/office/drawing/2014/main" id="{1ACE7DF6-DA30-371F-2DFF-C006A871C446}"/>
                </a:ext>
              </a:extLst>
            </p:cNvPr>
            <p:cNvSpPr/>
            <p:nvPr/>
          </p:nvSpPr>
          <p:spPr>
            <a:xfrm>
              <a:off x="6767025" y="2929475"/>
              <a:ext cx="86575" cy="38475"/>
            </a:xfrm>
            <a:custGeom>
              <a:avLst/>
              <a:gdLst/>
              <a:ahLst/>
              <a:cxnLst/>
              <a:rect l="l" t="t" r="r" b="b"/>
              <a:pathLst>
                <a:path w="3463" h="1539" extrusionOk="0">
                  <a:moveTo>
                    <a:pt x="3425" y="1451"/>
                  </a:moveTo>
                  <a:cubicBezTo>
                    <a:pt x="2437" y="713"/>
                    <a:pt x="1288" y="226"/>
                    <a:pt x="88" y="13"/>
                  </a:cubicBezTo>
                  <a:cubicBezTo>
                    <a:pt x="25" y="1"/>
                    <a:pt x="0" y="88"/>
                    <a:pt x="50" y="101"/>
                  </a:cubicBezTo>
                  <a:cubicBezTo>
                    <a:pt x="1250" y="326"/>
                    <a:pt x="2387" y="801"/>
                    <a:pt x="3387" y="1513"/>
                  </a:cubicBezTo>
                  <a:cubicBezTo>
                    <a:pt x="3425" y="1538"/>
                    <a:pt x="3462" y="1476"/>
                    <a:pt x="3425" y="14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2925;p7">
              <a:extLst>
                <a:ext uri="{FF2B5EF4-FFF2-40B4-BE49-F238E27FC236}">
                  <a16:creationId xmlns:a16="http://schemas.microsoft.com/office/drawing/2014/main" id="{56F6D5A1-6639-9BE0-8267-4F1741D0EDF4}"/>
                </a:ext>
              </a:extLst>
            </p:cNvPr>
            <p:cNvSpPr/>
            <p:nvPr/>
          </p:nvSpPr>
          <p:spPr>
            <a:xfrm>
              <a:off x="6752650" y="2919175"/>
              <a:ext cx="16575" cy="17825"/>
            </a:xfrm>
            <a:custGeom>
              <a:avLst/>
              <a:gdLst/>
              <a:ahLst/>
              <a:cxnLst/>
              <a:rect l="l" t="t" r="r" b="b"/>
              <a:pathLst>
                <a:path w="663" h="713" extrusionOk="0">
                  <a:moveTo>
                    <a:pt x="525" y="463"/>
                  </a:moveTo>
                  <a:cubicBezTo>
                    <a:pt x="488" y="363"/>
                    <a:pt x="488" y="351"/>
                    <a:pt x="500" y="425"/>
                  </a:cubicBezTo>
                  <a:cubicBezTo>
                    <a:pt x="500" y="463"/>
                    <a:pt x="500" y="500"/>
                    <a:pt x="500" y="538"/>
                  </a:cubicBezTo>
                  <a:cubicBezTo>
                    <a:pt x="500" y="575"/>
                    <a:pt x="550" y="600"/>
                    <a:pt x="563" y="563"/>
                  </a:cubicBezTo>
                  <a:cubicBezTo>
                    <a:pt x="663" y="338"/>
                    <a:pt x="438" y="1"/>
                    <a:pt x="213" y="238"/>
                  </a:cubicBezTo>
                  <a:cubicBezTo>
                    <a:pt x="1" y="488"/>
                    <a:pt x="376" y="713"/>
                    <a:pt x="575" y="525"/>
                  </a:cubicBezTo>
                  <a:cubicBezTo>
                    <a:pt x="625" y="488"/>
                    <a:pt x="563" y="425"/>
                    <a:pt x="513"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2926;p7">
              <a:extLst>
                <a:ext uri="{FF2B5EF4-FFF2-40B4-BE49-F238E27FC236}">
                  <a16:creationId xmlns:a16="http://schemas.microsoft.com/office/drawing/2014/main" id="{D8A86820-2CB2-41FF-59ED-A1D60FC141F5}"/>
                </a:ext>
              </a:extLst>
            </p:cNvPr>
            <p:cNvSpPr/>
            <p:nvPr/>
          </p:nvSpPr>
          <p:spPr>
            <a:xfrm>
              <a:off x="6783275" y="2974800"/>
              <a:ext cx="81875" cy="30325"/>
            </a:xfrm>
            <a:custGeom>
              <a:avLst/>
              <a:gdLst/>
              <a:ahLst/>
              <a:cxnLst/>
              <a:rect l="l" t="t" r="r" b="b"/>
              <a:pathLst>
                <a:path w="3275" h="1213" extrusionOk="0">
                  <a:moveTo>
                    <a:pt x="3212" y="137"/>
                  </a:moveTo>
                  <a:cubicBezTo>
                    <a:pt x="2112" y="0"/>
                    <a:pt x="738" y="225"/>
                    <a:pt x="13" y="1150"/>
                  </a:cubicBezTo>
                  <a:cubicBezTo>
                    <a:pt x="0" y="1187"/>
                    <a:pt x="25" y="1212"/>
                    <a:pt x="63" y="1200"/>
                  </a:cubicBezTo>
                  <a:cubicBezTo>
                    <a:pt x="1000" y="412"/>
                    <a:pt x="2000" y="87"/>
                    <a:pt x="3212" y="225"/>
                  </a:cubicBezTo>
                  <a:cubicBezTo>
                    <a:pt x="3274" y="225"/>
                    <a:pt x="3274" y="137"/>
                    <a:pt x="3212" y="1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2927;p7">
              <a:extLst>
                <a:ext uri="{FF2B5EF4-FFF2-40B4-BE49-F238E27FC236}">
                  <a16:creationId xmlns:a16="http://schemas.microsoft.com/office/drawing/2014/main" id="{AE9ED947-034F-B2F4-0C07-57B2592AC16A}"/>
                </a:ext>
              </a:extLst>
            </p:cNvPr>
            <p:cNvSpPr/>
            <p:nvPr/>
          </p:nvSpPr>
          <p:spPr>
            <a:xfrm>
              <a:off x="6773575" y="3001650"/>
              <a:ext cx="14725" cy="13150"/>
            </a:xfrm>
            <a:custGeom>
              <a:avLst/>
              <a:gdLst/>
              <a:ahLst/>
              <a:cxnLst/>
              <a:rect l="l" t="t" r="r" b="b"/>
              <a:pathLst>
                <a:path w="589" h="526" extrusionOk="0">
                  <a:moveTo>
                    <a:pt x="338" y="426"/>
                  </a:moveTo>
                  <a:cubicBezTo>
                    <a:pt x="338" y="326"/>
                    <a:pt x="313" y="313"/>
                    <a:pt x="263" y="376"/>
                  </a:cubicBezTo>
                  <a:cubicBezTo>
                    <a:pt x="226" y="388"/>
                    <a:pt x="238" y="438"/>
                    <a:pt x="276" y="438"/>
                  </a:cubicBezTo>
                  <a:cubicBezTo>
                    <a:pt x="563" y="438"/>
                    <a:pt x="588" y="1"/>
                    <a:pt x="301" y="38"/>
                  </a:cubicBezTo>
                  <a:cubicBezTo>
                    <a:pt x="1" y="63"/>
                    <a:pt x="38" y="526"/>
                    <a:pt x="338" y="488"/>
                  </a:cubicBezTo>
                  <a:cubicBezTo>
                    <a:pt x="376" y="488"/>
                    <a:pt x="376" y="426"/>
                    <a:pt x="338" y="4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2928;p7">
              <a:extLst>
                <a:ext uri="{FF2B5EF4-FFF2-40B4-BE49-F238E27FC236}">
                  <a16:creationId xmlns:a16="http://schemas.microsoft.com/office/drawing/2014/main" id="{029DFBB4-A4A0-F474-272D-E008B26F5A37}"/>
                </a:ext>
              </a:extLst>
            </p:cNvPr>
            <p:cNvSpPr/>
            <p:nvPr/>
          </p:nvSpPr>
          <p:spPr>
            <a:xfrm>
              <a:off x="6888250" y="3178475"/>
              <a:ext cx="60325" cy="237475"/>
            </a:xfrm>
            <a:custGeom>
              <a:avLst/>
              <a:gdLst/>
              <a:ahLst/>
              <a:cxnLst/>
              <a:rect l="l" t="t" r="r" b="b"/>
              <a:pathLst>
                <a:path w="2413" h="9499" extrusionOk="0">
                  <a:moveTo>
                    <a:pt x="2337" y="38"/>
                  </a:moveTo>
                  <a:cubicBezTo>
                    <a:pt x="1650" y="1800"/>
                    <a:pt x="925" y="3125"/>
                    <a:pt x="738" y="5050"/>
                  </a:cubicBezTo>
                  <a:cubicBezTo>
                    <a:pt x="575" y="6762"/>
                    <a:pt x="975" y="8011"/>
                    <a:pt x="1925" y="9436"/>
                  </a:cubicBezTo>
                  <a:cubicBezTo>
                    <a:pt x="1975" y="9498"/>
                    <a:pt x="2075" y="9436"/>
                    <a:pt x="2037" y="9373"/>
                  </a:cubicBezTo>
                  <a:cubicBezTo>
                    <a:pt x="0" y="6049"/>
                    <a:pt x="1137" y="3375"/>
                    <a:pt x="2400" y="51"/>
                  </a:cubicBezTo>
                  <a:cubicBezTo>
                    <a:pt x="2412" y="13"/>
                    <a:pt x="2350" y="1"/>
                    <a:pt x="2337"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2929;p7">
              <a:extLst>
                <a:ext uri="{FF2B5EF4-FFF2-40B4-BE49-F238E27FC236}">
                  <a16:creationId xmlns:a16="http://schemas.microsoft.com/office/drawing/2014/main" id="{8DD506F6-F76A-03BF-D8A8-3C894A9C3CBC}"/>
                </a:ext>
              </a:extLst>
            </p:cNvPr>
            <p:cNvSpPr/>
            <p:nvPr/>
          </p:nvSpPr>
          <p:spPr>
            <a:xfrm>
              <a:off x="6844200" y="2899500"/>
              <a:ext cx="49375" cy="31575"/>
            </a:xfrm>
            <a:custGeom>
              <a:avLst/>
              <a:gdLst/>
              <a:ahLst/>
              <a:cxnLst/>
              <a:rect l="l" t="t" r="r" b="b"/>
              <a:pathLst>
                <a:path w="1975" h="1263" extrusionOk="0">
                  <a:moveTo>
                    <a:pt x="1912" y="25"/>
                  </a:moveTo>
                  <a:cubicBezTo>
                    <a:pt x="1825" y="450"/>
                    <a:pt x="1612" y="838"/>
                    <a:pt x="1212" y="1025"/>
                  </a:cubicBezTo>
                  <a:cubicBezTo>
                    <a:pt x="712" y="1237"/>
                    <a:pt x="125" y="975"/>
                    <a:pt x="113" y="400"/>
                  </a:cubicBezTo>
                  <a:cubicBezTo>
                    <a:pt x="113" y="325"/>
                    <a:pt x="0" y="325"/>
                    <a:pt x="0" y="400"/>
                  </a:cubicBezTo>
                  <a:cubicBezTo>
                    <a:pt x="0" y="888"/>
                    <a:pt x="438" y="1262"/>
                    <a:pt x="925" y="1212"/>
                  </a:cubicBezTo>
                  <a:cubicBezTo>
                    <a:pt x="1525" y="1150"/>
                    <a:pt x="1875" y="613"/>
                    <a:pt x="1975" y="50"/>
                  </a:cubicBezTo>
                  <a:cubicBezTo>
                    <a:pt x="1975" y="13"/>
                    <a:pt x="1912" y="0"/>
                    <a:pt x="1912"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2930;p7">
              <a:extLst>
                <a:ext uri="{FF2B5EF4-FFF2-40B4-BE49-F238E27FC236}">
                  <a16:creationId xmlns:a16="http://schemas.microsoft.com/office/drawing/2014/main" id="{9BFDA987-3FA3-E62F-AD8F-1743B1CC11F8}"/>
                </a:ext>
              </a:extLst>
            </p:cNvPr>
            <p:cNvSpPr/>
            <p:nvPr/>
          </p:nvSpPr>
          <p:spPr>
            <a:xfrm>
              <a:off x="6887300" y="3113825"/>
              <a:ext cx="31575" cy="62500"/>
            </a:xfrm>
            <a:custGeom>
              <a:avLst/>
              <a:gdLst/>
              <a:ahLst/>
              <a:cxnLst/>
              <a:rect l="l" t="t" r="r" b="b"/>
              <a:pathLst>
                <a:path w="1263" h="2500" extrusionOk="0">
                  <a:moveTo>
                    <a:pt x="626" y="2449"/>
                  </a:moveTo>
                  <a:cubicBezTo>
                    <a:pt x="626" y="2149"/>
                    <a:pt x="563" y="1850"/>
                    <a:pt x="426" y="1575"/>
                  </a:cubicBezTo>
                  <a:cubicBezTo>
                    <a:pt x="126" y="875"/>
                    <a:pt x="426" y="200"/>
                    <a:pt x="1225" y="88"/>
                  </a:cubicBezTo>
                  <a:cubicBezTo>
                    <a:pt x="1263" y="88"/>
                    <a:pt x="1250" y="13"/>
                    <a:pt x="1213" y="13"/>
                  </a:cubicBezTo>
                  <a:cubicBezTo>
                    <a:pt x="776" y="0"/>
                    <a:pt x="376" y="275"/>
                    <a:pt x="226" y="687"/>
                  </a:cubicBezTo>
                  <a:cubicBezTo>
                    <a:pt x="1" y="1325"/>
                    <a:pt x="563" y="1825"/>
                    <a:pt x="538" y="2449"/>
                  </a:cubicBezTo>
                  <a:cubicBezTo>
                    <a:pt x="538" y="2499"/>
                    <a:pt x="613" y="2499"/>
                    <a:pt x="6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2931;p7">
              <a:extLst>
                <a:ext uri="{FF2B5EF4-FFF2-40B4-BE49-F238E27FC236}">
                  <a16:creationId xmlns:a16="http://schemas.microsoft.com/office/drawing/2014/main" id="{8475EBC3-8B63-5919-49B6-2CC600CD310F}"/>
                </a:ext>
              </a:extLst>
            </p:cNvPr>
            <p:cNvSpPr/>
            <p:nvPr/>
          </p:nvSpPr>
          <p:spPr>
            <a:xfrm>
              <a:off x="6912925" y="3112575"/>
              <a:ext cx="21575" cy="30625"/>
            </a:xfrm>
            <a:custGeom>
              <a:avLst/>
              <a:gdLst/>
              <a:ahLst/>
              <a:cxnLst/>
              <a:rect l="l" t="t" r="r" b="b"/>
              <a:pathLst>
                <a:path w="863" h="1225" extrusionOk="0">
                  <a:moveTo>
                    <a:pt x="63" y="175"/>
                  </a:moveTo>
                  <a:cubicBezTo>
                    <a:pt x="588" y="0"/>
                    <a:pt x="825" y="837"/>
                    <a:pt x="575" y="1162"/>
                  </a:cubicBezTo>
                  <a:cubicBezTo>
                    <a:pt x="550" y="1200"/>
                    <a:pt x="588" y="1225"/>
                    <a:pt x="613" y="1212"/>
                  </a:cubicBezTo>
                  <a:cubicBezTo>
                    <a:pt x="863" y="1062"/>
                    <a:pt x="788" y="675"/>
                    <a:pt x="700" y="437"/>
                  </a:cubicBezTo>
                  <a:cubicBezTo>
                    <a:pt x="588" y="163"/>
                    <a:pt x="338" y="0"/>
                    <a:pt x="38" y="113"/>
                  </a:cubicBezTo>
                  <a:cubicBezTo>
                    <a:pt x="0" y="125"/>
                    <a:pt x="13" y="200"/>
                    <a:pt x="63" y="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2932;p7">
              <a:extLst>
                <a:ext uri="{FF2B5EF4-FFF2-40B4-BE49-F238E27FC236}">
                  <a16:creationId xmlns:a16="http://schemas.microsoft.com/office/drawing/2014/main" id="{C840620D-55E4-FD67-5EC1-3A9981F46AED}"/>
                </a:ext>
              </a:extLst>
            </p:cNvPr>
            <p:cNvSpPr/>
            <p:nvPr/>
          </p:nvSpPr>
          <p:spPr>
            <a:xfrm>
              <a:off x="6775450" y="2872625"/>
              <a:ext cx="56575" cy="81250"/>
            </a:xfrm>
            <a:custGeom>
              <a:avLst/>
              <a:gdLst/>
              <a:ahLst/>
              <a:cxnLst/>
              <a:rect l="l" t="t" r="r" b="b"/>
              <a:pathLst>
                <a:path w="2263" h="3250" extrusionOk="0">
                  <a:moveTo>
                    <a:pt x="2213" y="3162"/>
                  </a:moveTo>
                  <a:cubicBezTo>
                    <a:pt x="1263" y="2350"/>
                    <a:pt x="201" y="1463"/>
                    <a:pt x="388" y="76"/>
                  </a:cubicBezTo>
                  <a:cubicBezTo>
                    <a:pt x="388" y="26"/>
                    <a:pt x="301" y="1"/>
                    <a:pt x="288" y="51"/>
                  </a:cubicBezTo>
                  <a:cubicBezTo>
                    <a:pt x="1" y="1450"/>
                    <a:pt x="1213" y="2425"/>
                    <a:pt x="2163" y="3212"/>
                  </a:cubicBezTo>
                  <a:cubicBezTo>
                    <a:pt x="2200" y="3250"/>
                    <a:pt x="2263" y="3187"/>
                    <a:pt x="2213" y="3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2933;p7">
              <a:extLst>
                <a:ext uri="{FF2B5EF4-FFF2-40B4-BE49-F238E27FC236}">
                  <a16:creationId xmlns:a16="http://schemas.microsoft.com/office/drawing/2014/main" id="{31ABD5F3-360C-E699-BF91-FD2ABE4F78F0}"/>
                </a:ext>
              </a:extLst>
            </p:cNvPr>
            <p:cNvSpPr/>
            <p:nvPr/>
          </p:nvSpPr>
          <p:spPr>
            <a:xfrm>
              <a:off x="6867625" y="3101950"/>
              <a:ext cx="15325" cy="30950"/>
            </a:xfrm>
            <a:custGeom>
              <a:avLst/>
              <a:gdLst/>
              <a:ahLst/>
              <a:cxnLst/>
              <a:rect l="l" t="t" r="r" b="b"/>
              <a:pathLst>
                <a:path w="613" h="1238" extrusionOk="0">
                  <a:moveTo>
                    <a:pt x="588" y="1175"/>
                  </a:moveTo>
                  <a:cubicBezTo>
                    <a:pt x="613" y="950"/>
                    <a:pt x="563" y="725"/>
                    <a:pt x="450" y="525"/>
                  </a:cubicBezTo>
                  <a:cubicBezTo>
                    <a:pt x="375" y="325"/>
                    <a:pt x="250" y="150"/>
                    <a:pt x="88" y="25"/>
                  </a:cubicBezTo>
                  <a:cubicBezTo>
                    <a:pt x="50" y="0"/>
                    <a:pt x="0" y="63"/>
                    <a:pt x="38" y="100"/>
                  </a:cubicBezTo>
                  <a:cubicBezTo>
                    <a:pt x="313" y="388"/>
                    <a:pt x="488" y="775"/>
                    <a:pt x="500" y="1175"/>
                  </a:cubicBezTo>
                  <a:cubicBezTo>
                    <a:pt x="500" y="1237"/>
                    <a:pt x="588" y="1237"/>
                    <a:pt x="600"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2934;p7">
              <a:extLst>
                <a:ext uri="{FF2B5EF4-FFF2-40B4-BE49-F238E27FC236}">
                  <a16:creationId xmlns:a16="http://schemas.microsoft.com/office/drawing/2014/main" id="{BDA739F1-3933-ECDA-A41C-1AA449667A66}"/>
                </a:ext>
              </a:extLst>
            </p:cNvPr>
            <p:cNvSpPr/>
            <p:nvPr/>
          </p:nvSpPr>
          <p:spPr>
            <a:xfrm>
              <a:off x="6861375" y="3101625"/>
              <a:ext cx="21900" cy="34075"/>
            </a:xfrm>
            <a:custGeom>
              <a:avLst/>
              <a:gdLst/>
              <a:ahLst/>
              <a:cxnLst/>
              <a:rect l="l" t="t" r="r" b="b"/>
              <a:pathLst>
                <a:path w="876" h="1363" extrusionOk="0">
                  <a:moveTo>
                    <a:pt x="238" y="51"/>
                  </a:moveTo>
                  <a:cubicBezTo>
                    <a:pt x="0" y="538"/>
                    <a:pt x="300" y="1150"/>
                    <a:pt x="775" y="1350"/>
                  </a:cubicBezTo>
                  <a:cubicBezTo>
                    <a:pt x="838" y="1363"/>
                    <a:pt x="875" y="1275"/>
                    <a:pt x="825" y="1250"/>
                  </a:cubicBezTo>
                  <a:cubicBezTo>
                    <a:pt x="413" y="1050"/>
                    <a:pt x="113" y="551"/>
                    <a:pt x="325" y="101"/>
                  </a:cubicBezTo>
                  <a:cubicBezTo>
                    <a:pt x="350" y="51"/>
                    <a:pt x="275" y="1"/>
                    <a:pt x="238"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2935;p7">
              <a:extLst>
                <a:ext uri="{FF2B5EF4-FFF2-40B4-BE49-F238E27FC236}">
                  <a16:creationId xmlns:a16="http://schemas.microsoft.com/office/drawing/2014/main" id="{F9A6EABF-11F6-0A0E-5838-0D0930602D03}"/>
                </a:ext>
              </a:extLst>
            </p:cNvPr>
            <p:cNvSpPr/>
            <p:nvPr/>
          </p:nvSpPr>
          <p:spPr>
            <a:xfrm>
              <a:off x="6864175" y="3338125"/>
              <a:ext cx="59700" cy="132175"/>
            </a:xfrm>
            <a:custGeom>
              <a:avLst/>
              <a:gdLst/>
              <a:ahLst/>
              <a:cxnLst/>
              <a:rect l="l" t="t" r="r" b="b"/>
              <a:pathLst>
                <a:path w="2388" h="5287" extrusionOk="0">
                  <a:moveTo>
                    <a:pt x="1738" y="63"/>
                  </a:moveTo>
                  <a:cubicBezTo>
                    <a:pt x="2038" y="1600"/>
                    <a:pt x="2350" y="4912"/>
                    <a:pt x="51" y="5212"/>
                  </a:cubicBezTo>
                  <a:cubicBezTo>
                    <a:pt x="1" y="5212"/>
                    <a:pt x="1" y="5287"/>
                    <a:pt x="51" y="5287"/>
                  </a:cubicBezTo>
                  <a:cubicBezTo>
                    <a:pt x="2388" y="5074"/>
                    <a:pt x="2125" y="1638"/>
                    <a:pt x="1813" y="51"/>
                  </a:cubicBezTo>
                  <a:cubicBezTo>
                    <a:pt x="1813" y="1"/>
                    <a:pt x="1738" y="26"/>
                    <a:pt x="1738"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2936;p7">
              <a:extLst>
                <a:ext uri="{FF2B5EF4-FFF2-40B4-BE49-F238E27FC236}">
                  <a16:creationId xmlns:a16="http://schemas.microsoft.com/office/drawing/2014/main" id="{DD3C2EBE-48B9-721F-BA40-CFBF19450FDE}"/>
                </a:ext>
              </a:extLst>
            </p:cNvPr>
            <p:cNvSpPr/>
            <p:nvPr/>
          </p:nvSpPr>
          <p:spPr>
            <a:xfrm>
              <a:off x="6826700" y="3402175"/>
              <a:ext cx="65000" cy="61250"/>
            </a:xfrm>
            <a:custGeom>
              <a:avLst/>
              <a:gdLst/>
              <a:ahLst/>
              <a:cxnLst/>
              <a:rect l="l" t="t" r="r" b="b"/>
              <a:pathLst>
                <a:path w="2600" h="2450" extrusionOk="0">
                  <a:moveTo>
                    <a:pt x="2537" y="1475"/>
                  </a:moveTo>
                  <a:cubicBezTo>
                    <a:pt x="2212" y="2100"/>
                    <a:pt x="1437" y="2362"/>
                    <a:pt x="838" y="1938"/>
                  </a:cubicBezTo>
                  <a:cubicBezTo>
                    <a:pt x="300" y="1563"/>
                    <a:pt x="138" y="588"/>
                    <a:pt x="650" y="125"/>
                  </a:cubicBezTo>
                  <a:cubicBezTo>
                    <a:pt x="700" y="76"/>
                    <a:pt x="638" y="1"/>
                    <a:pt x="575" y="51"/>
                  </a:cubicBezTo>
                  <a:cubicBezTo>
                    <a:pt x="0" y="538"/>
                    <a:pt x="200" y="1613"/>
                    <a:pt x="788" y="2012"/>
                  </a:cubicBezTo>
                  <a:cubicBezTo>
                    <a:pt x="1412" y="2450"/>
                    <a:pt x="2275" y="2200"/>
                    <a:pt x="2587" y="1500"/>
                  </a:cubicBezTo>
                  <a:cubicBezTo>
                    <a:pt x="2600" y="1475"/>
                    <a:pt x="2550" y="1438"/>
                    <a:pt x="2537" y="1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2937;p7">
              <a:extLst>
                <a:ext uri="{FF2B5EF4-FFF2-40B4-BE49-F238E27FC236}">
                  <a16:creationId xmlns:a16="http://schemas.microsoft.com/office/drawing/2014/main" id="{0DC165DA-DBB3-7C36-C417-7C3937A6FA0C}"/>
                </a:ext>
              </a:extLst>
            </p:cNvPr>
            <p:cNvSpPr/>
            <p:nvPr/>
          </p:nvSpPr>
          <p:spPr>
            <a:xfrm>
              <a:off x="6837325" y="3392175"/>
              <a:ext cx="46575" cy="35950"/>
            </a:xfrm>
            <a:custGeom>
              <a:avLst/>
              <a:gdLst/>
              <a:ahLst/>
              <a:cxnLst/>
              <a:rect l="l" t="t" r="r" b="b"/>
              <a:pathLst>
                <a:path w="1863" h="1438" extrusionOk="0">
                  <a:moveTo>
                    <a:pt x="75" y="738"/>
                  </a:moveTo>
                  <a:cubicBezTo>
                    <a:pt x="263" y="326"/>
                    <a:pt x="738" y="138"/>
                    <a:pt x="1150" y="301"/>
                  </a:cubicBezTo>
                  <a:cubicBezTo>
                    <a:pt x="1587" y="488"/>
                    <a:pt x="1712" y="938"/>
                    <a:pt x="1575" y="1363"/>
                  </a:cubicBezTo>
                  <a:cubicBezTo>
                    <a:pt x="1562" y="1413"/>
                    <a:pt x="1637" y="1438"/>
                    <a:pt x="1662" y="1400"/>
                  </a:cubicBezTo>
                  <a:cubicBezTo>
                    <a:pt x="1862" y="938"/>
                    <a:pt x="1650" y="401"/>
                    <a:pt x="1200" y="201"/>
                  </a:cubicBezTo>
                  <a:cubicBezTo>
                    <a:pt x="738" y="1"/>
                    <a:pt x="200" y="226"/>
                    <a:pt x="13" y="700"/>
                  </a:cubicBezTo>
                  <a:cubicBezTo>
                    <a:pt x="0" y="738"/>
                    <a:pt x="50" y="775"/>
                    <a:pt x="75" y="7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2938;p7">
              <a:extLst>
                <a:ext uri="{FF2B5EF4-FFF2-40B4-BE49-F238E27FC236}">
                  <a16:creationId xmlns:a16="http://schemas.microsoft.com/office/drawing/2014/main" id="{C6A07CC0-E756-6747-0AF9-D0B762EBD7A6}"/>
                </a:ext>
              </a:extLst>
            </p:cNvPr>
            <p:cNvSpPr/>
            <p:nvPr/>
          </p:nvSpPr>
          <p:spPr>
            <a:xfrm>
              <a:off x="6849500" y="3422475"/>
              <a:ext cx="30950" cy="17525"/>
            </a:xfrm>
            <a:custGeom>
              <a:avLst/>
              <a:gdLst/>
              <a:ahLst/>
              <a:cxnLst/>
              <a:rect l="l" t="t" r="r" b="b"/>
              <a:pathLst>
                <a:path w="1238" h="701" extrusionOk="0">
                  <a:moveTo>
                    <a:pt x="1125" y="51"/>
                  </a:moveTo>
                  <a:cubicBezTo>
                    <a:pt x="1163" y="638"/>
                    <a:pt x="13" y="701"/>
                    <a:pt x="201" y="88"/>
                  </a:cubicBezTo>
                  <a:cubicBezTo>
                    <a:pt x="226" y="26"/>
                    <a:pt x="138" y="13"/>
                    <a:pt x="113" y="63"/>
                  </a:cubicBezTo>
                  <a:cubicBezTo>
                    <a:pt x="1" y="351"/>
                    <a:pt x="263" y="626"/>
                    <a:pt x="550" y="626"/>
                  </a:cubicBezTo>
                  <a:cubicBezTo>
                    <a:pt x="838" y="626"/>
                    <a:pt x="1238" y="388"/>
                    <a:pt x="1200" y="51"/>
                  </a:cubicBezTo>
                  <a:cubicBezTo>
                    <a:pt x="1200" y="1"/>
                    <a:pt x="1125" y="1"/>
                    <a:pt x="11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2939;p7">
              <a:extLst>
                <a:ext uri="{FF2B5EF4-FFF2-40B4-BE49-F238E27FC236}">
                  <a16:creationId xmlns:a16="http://schemas.microsoft.com/office/drawing/2014/main" id="{90C23D44-E538-E01E-41E2-FA208DE4CA41}"/>
                </a:ext>
              </a:extLst>
            </p:cNvPr>
            <p:cNvSpPr/>
            <p:nvPr/>
          </p:nvSpPr>
          <p:spPr>
            <a:xfrm>
              <a:off x="6819200" y="3138500"/>
              <a:ext cx="71575" cy="55325"/>
            </a:xfrm>
            <a:custGeom>
              <a:avLst/>
              <a:gdLst/>
              <a:ahLst/>
              <a:cxnLst/>
              <a:rect l="l" t="t" r="r" b="b"/>
              <a:pathLst>
                <a:path w="2863" h="2213" extrusionOk="0">
                  <a:moveTo>
                    <a:pt x="2812" y="388"/>
                  </a:moveTo>
                  <a:cubicBezTo>
                    <a:pt x="1538" y="0"/>
                    <a:pt x="100" y="788"/>
                    <a:pt x="0" y="2175"/>
                  </a:cubicBezTo>
                  <a:cubicBezTo>
                    <a:pt x="0" y="2212"/>
                    <a:pt x="50" y="2212"/>
                    <a:pt x="50" y="2187"/>
                  </a:cubicBezTo>
                  <a:cubicBezTo>
                    <a:pt x="375" y="925"/>
                    <a:pt x="1463" y="113"/>
                    <a:pt x="2787" y="463"/>
                  </a:cubicBezTo>
                  <a:cubicBezTo>
                    <a:pt x="2837" y="475"/>
                    <a:pt x="2862" y="400"/>
                    <a:pt x="2800" y="3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2940;p7">
              <a:extLst>
                <a:ext uri="{FF2B5EF4-FFF2-40B4-BE49-F238E27FC236}">
                  <a16:creationId xmlns:a16="http://schemas.microsoft.com/office/drawing/2014/main" id="{78245E5D-99BD-CE21-C4A1-BD001D71A6EA}"/>
                </a:ext>
              </a:extLst>
            </p:cNvPr>
            <p:cNvSpPr/>
            <p:nvPr/>
          </p:nvSpPr>
          <p:spPr>
            <a:xfrm>
              <a:off x="6798275" y="2819200"/>
              <a:ext cx="15325" cy="20025"/>
            </a:xfrm>
            <a:custGeom>
              <a:avLst/>
              <a:gdLst/>
              <a:ahLst/>
              <a:cxnLst/>
              <a:rect l="l" t="t" r="r" b="b"/>
              <a:pathLst>
                <a:path w="613" h="801" extrusionOk="0">
                  <a:moveTo>
                    <a:pt x="550" y="688"/>
                  </a:moveTo>
                  <a:cubicBezTo>
                    <a:pt x="325" y="538"/>
                    <a:pt x="163" y="313"/>
                    <a:pt x="100" y="51"/>
                  </a:cubicBezTo>
                  <a:cubicBezTo>
                    <a:pt x="88" y="1"/>
                    <a:pt x="0" y="1"/>
                    <a:pt x="0" y="63"/>
                  </a:cubicBezTo>
                  <a:cubicBezTo>
                    <a:pt x="50" y="363"/>
                    <a:pt x="238" y="625"/>
                    <a:pt x="513" y="775"/>
                  </a:cubicBezTo>
                  <a:cubicBezTo>
                    <a:pt x="562" y="800"/>
                    <a:pt x="612" y="713"/>
                    <a:pt x="550" y="6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2941;p7">
              <a:extLst>
                <a:ext uri="{FF2B5EF4-FFF2-40B4-BE49-F238E27FC236}">
                  <a16:creationId xmlns:a16="http://schemas.microsoft.com/office/drawing/2014/main" id="{92EDF13B-6B7D-D9D4-B84D-50711096EC52}"/>
                </a:ext>
              </a:extLst>
            </p:cNvPr>
            <p:cNvSpPr/>
            <p:nvPr/>
          </p:nvSpPr>
          <p:spPr>
            <a:xfrm>
              <a:off x="6794825" y="2818575"/>
              <a:ext cx="5975" cy="16900"/>
            </a:xfrm>
            <a:custGeom>
              <a:avLst/>
              <a:gdLst/>
              <a:ahLst/>
              <a:cxnLst/>
              <a:rect l="l" t="t" r="r" b="b"/>
              <a:pathLst>
                <a:path w="239" h="676" extrusionOk="0">
                  <a:moveTo>
                    <a:pt x="101" y="76"/>
                  </a:moveTo>
                  <a:cubicBezTo>
                    <a:pt x="26" y="238"/>
                    <a:pt x="1" y="426"/>
                    <a:pt x="26" y="613"/>
                  </a:cubicBezTo>
                  <a:cubicBezTo>
                    <a:pt x="38" y="675"/>
                    <a:pt x="138" y="663"/>
                    <a:pt x="138" y="601"/>
                  </a:cubicBezTo>
                  <a:cubicBezTo>
                    <a:pt x="138" y="426"/>
                    <a:pt x="163" y="263"/>
                    <a:pt x="213" y="101"/>
                  </a:cubicBezTo>
                  <a:cubicBezTo>
                    <a:pt x="238" y="26"/>
                    <a:pt x="126" y="1"/>
                    <a:pt x="101" y="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2942;p7">
              <a:extLst>
                <a:ext uri="{FF2B5EF4-FFF2-40B4-BE49-F238E27FC236}">
                  <a16:creationId xmlns:a16="http://schemas.microsoft.com/office/drawing/2014/main" id="{042258F2-77DE-F062-0F48-8CB6D7FF3B9F}"/>
                </a:ext>
              </a:extLst>
            </p:cNvPr>
            <p:cNvSpPr/>
            <p:nvPr/>
          </p:nvSpPr>
          <p:spPr>
            <a:xfrm>
              <a:off x="6810775" y="2837625"/>
              <a:ext cx="7500" cy="9400"/>
            </a:xfrm>
            <a:custGeom>
              <a:avLst/>
              <a:gdLst/>
              <a:ahLst/>
              <a:cxnLst/>
              <a:rect l="l" t="t" r="r" b="b"/>
              <a:pathLst>
                <a:path w="300" h="376" extrusionOk="0">
                  <a:moveTo>
                    <a:pt x="75" y="101"/>
                  </a:moveTo>
                  <a:cubicBezTo>
                    <a:pt x="112" y="163"/>
                    <a:pt x="87" y="226"/>
                    <a:pt x="38" y="263"/>
                  </a:cubicBezTo>
                  <a:cubicBezTo>
                    <a:pt x="0" y="301"/>
                    <a:pt x="38" y="376"/>
                    <a:pt x="87" y="351"/>
                  </a:cubicBezTo>
                  <a:cubicBezTo>
                    <a:pt x="237" y="288"/>
                    <a:pt x="300" y="113"/>
                    <a:pt x="137" y="26"/>
                  </a:cubicBezTo>
                  <a:cubicBezTo>
                    <a:pt x="87" y="1"/>
                    <a:pt x="38" y="63"/>
                    <a:pt x="75"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2943;p7">
              <a:extLst>
                <a:ext uri="{FF2B5EF4-FFF2-40B4-BE49-F238E27FC236}">
                  <a16:creationId xmlns:a16="http://schemas.microsoft.com/office/drawing/2014/main" id="{D524291F-7FD4-B2BD-71F3-570A339B6C6D}"/>
                </a:ext>
              </a:extLst>
            </p:cNvPr>
            <p:cNvSpPr/>
            <p:nvPr/>
          </p:nvSpPr>
          <p:spPr>
            <a:xfrm>
              <a:off x="6797325" y="2844825"/>
              <a:ext cx="15650" cy="20325"/>
            </a:xfrm>
            <a:custGeom>
              <a:avLst/>
              <a:gdLst/>
              <a:ahLst/>
              <a:cxnLst/>
              <a:rect l="l" t="t" r="r" b="b"/>
              <a:pathLst>
                <a:path w="626" h="813" extrusionOk="0">
                  <a:moveTo>
                    <a:pt x="526" y="25"/>
                  </a:moveTo>
                  <a:cubicBezTo>
                    <a:pt x="288" y="188"/>
                    <a:pt x="1" y="450"/>
                    <a:pt x="63" y="763"/>
                  </a:cubicBezTo>
                  <a:cubicBezTo>
                    <a:pt x="76" y="813"/>
                    <a:pt x="138" y="813"/>
                    <a:pt x="151" y="763"/>
                  </a:cubicBezTo>
                  <a:cubicBezTo>
                    <a:pt x="201" y="500"/>
                    <a:pt x="363" y="263"/>
                    <a:pt x="588" y="100"/>
                  </a:cubicBezTo>
                  <a:cubicBezTo>
                    <a:pt x="625" y="63"/>
                    <a:pt x="576" y="0"/>
                    <a:pt x="526"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2944;p7">
              <a:extLst>
                <a:ext uri="{FF2B5EF4-FFF2-40B4-BE49-F238E27FC236}">
                  <a16:creationId xmlns:a16="http://schemas.microsoft.com/office/drawing/2014/main" id="{B82A0D4F-5F2D-41CD-039C-9293DC10C7F0}"/>
                </a:ext>
              </a:extLst>
            </p:cNvPr>
            <p:cNvSpPr/>
            <p:nvPr/>
          </p:nvSpPr>
          <p:spPr>
            <a:xfrm>
              <a:off x="6792950" y="2840450"/>
              <a:ext cx="10025" cy="24075"/>
            </a:xfrm>
            <a:custGeom>
              <a:avLst/>
              <a:gdLst/>
              <a:ahLst/>
              <a:cxnLst/>
              <a:rect l="l" t="t" r="r" b="b"/>
              <a:pathLst>
                <a:path w="401" h="963" extrusionOk="0">
                  <a:moveTo>
                    <a:pt x="288" y="850"/>
                  </a:moveTo>
                  <a:cubicBezTo>
                    <a:pt x="113" y="613"/>
                    <a:pt x="188" y="350"/>
                    <a:pt x="351" y="138"/>
                  </a:cubicBezTo>
                  <a:cubicBezTo>
                    <a:pt x="401" y="75"/>
                    <a:pt x="326" y="0"/>
                    <a:pt x="276" y="50"/>
                  </a:cubicBezTo>
                  <a:cubicBezTo>
                    <a:pt x="26" y="275"/>
                    <a:pt x="1" y="663"/>
                    <a:pt x="201" y="925"/>
                  </a:cubicBezTo>
                  <a:cubicBezTo>
                    <a:pt x="238" y="963"/>
                    <a:pt x="326" y="900"/>
                    <a:pt x="288" y="8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2945;p7">
              <a:extLst>
                <a:ext uri="{FF2B5EF4-FFF2-40B4-BE49-F238E27FC236}">
                  <a16:creationId xmlns:a16="http://schemas.microsoft.com/office/drawing/2014/main" id="{D310E9E5-6A5C-64E4-D77C-344C8684D10F}"/>
                </a:ext>
              </a:extLst>
            </p:cNvPr>
            <p:cNvSpPr/>
            <p:nvPr/>
          </p:nvSpPr>
          <p:spPr>
            <a:xfrm>
              <a:off x="6795150" y="2829825"/>
              <a:ext cx="8150" cy="14075"/>
            </a:xfrm>
            <a:custGeom>
              <a:avLst/>
              <a:gdLst/>
              <a:ahLst/>
              <a:cxnLst/>
              <a:rect l="l" t="t" r="r" b="b"/>
              <a:pathLst>
                <a:path w="326" h="563" extrusionOk="0">
                  <a:moveTo>
                    <a:pt x="263" y="425"/>
                  </a:moveTo>
                  <a:cubicBezTo>
                    <a:pt x="175" y="325"/>
                    <a:pt x="125" y="200"/>
                    <a:pt x="113" y="63"/>
                  </a:cubicBezTo>
                  <a:cubicBezTo>
                    <a:pt x="100" y="1"/>
                    <a:pt x="13" y="26"/>
                    <a:pt x="13" y="76"/>
                  </a:cubicBezTo>
                  <a:cubicBezTo>
                    <a:pt x="0" y="238"/>
                    <a:pt x="63" y="400"/>
                    <a:pt x="188" y="500"/>
                  </a:cubicBezTo>
                  <a:cubicBezTo>
                    <a:pt x="238" y="563"/>
                    <a:pt x="325" y="475"/>
                    <a:pt x="263" y="4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2946;p7">
              <a:extLst>
                <a:ext uri="{FF2B5EF4-FFF2-40B4-BE49-F238E27FC236}">
                  <a16:creationId xmlns:a16="http://schemas.microsoft.com/office/drawing/2014/main" id="{22809A5B-ACA7-835D-37A9-41A78CF0BC69}"/>
                </a:ext>
              </a:extLst>
            </p:cNvPr>
            <p:cNvSpPr/>
            <p:nvPr/>
          </p:nvSpPr>
          <p:spPr>
            <a:xfrm>
              <a:off x="6781075" y="2835125"/>
              <a:ext cx="12525" cy="14400"/>
            </a:xfrm>
            <a:custGeom>
              <a:avLst/>
              <a:gdLst/>
              <a:ahLst/>
              <a:cxnLst/>
              <a:rect l="l" t="t" r="r" b="b"/>
              <a:pathLst>
                <a:path w="501" h="576" extrusionOk="0">
                  <a:moveTo>
                    <a:pt x="476" y="288"/>
                  </a:moveTo>
                  <a:cubicBezTo>
                    <a:pt x="463" y="163"/>
                    <a:pt x="426" y="38"/>
                    <a:pt x="288" y="13"/>
                  </a:cubicBezTo>
                  <a:cubicBezTo>
                    <a:pt x="163" y="1"/>
                    <a:pt x="63" y="88"/>
                    <a:pt x="63" y="213"/>
                  </a:cubicBezTo>
                  <a:cubicBezTo>
                    <a:pt x="1" y="501"/>
                    <a:pt x="463" y="576"/>
                    <a:pt x="488" y="263"/>
                  </a:cubicBezTo>
                  <a:cubicBezTo>
                    <a:pt x="501" y="188"/>
                    <a:pt x="376" y="176"/>
                    <a:pt x="363" y="251"/>
                  </a:cubicBezTo>
                  <a:cubicBezTo>
                    <a:pt x="363" y="263"/>
                    <a:pt x="363" y="276"/>
                    <a:pt x="351" y="288"/>
                  </a:cubicBezTo>
                  <a:cubicBezTo>
                    <a:pt x="351" y="376"/>
                    <a:pt x="488" y="376"/>
                    <a:pt x="476"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2947;p7">
              <a:extLst>
                <a:ext uri="{FF2B5EF4-FFF2-40B4-BE49-F238E27FC236}">
                  <a16:creationId xmlns:a16="http://schemas.microsoft.com/office/drawing/2014/main" id="{69F297CB-A7B0-D25E-4A19-AD12ABB8427A}"/>
                </a:ext>
              </a:extLst>
            </p:cNvPr>
            <p:cNvSpPr/>
            <p:nvPr/>
          </p:nvSpPr>
          <p:spPr>
            <a:xfrm>
              <a:off x="695500" y="2835450"/>
              <a:ext cx="104675" cy="111250"/>
            </a:xfrm>
            <a:custGeom>
              <a:avLst/>
              <a:gdLst/>
              <a:ahLst/>
              <a:cxnLst/>
              <a:rect l="l" t="t" r="r" b="b"/>
              <a:pathLst>
                <a:path w="4187" h="4450" extrusionOk="0">
                  <a:moveTo>
                    <a:pt x="288" y="2650"/>
                  </a:moveTo>
                  <a:cubicBezTo>
                    <a:pt x="100" y="1075"/>
                    <a:pt x="1912" y="0"/>
                    <a:pt x="3124" y="1125"/>
                  </a:cubicBezTo>
                  <a:cubicBezTo>
                    <a:pt x="4062" y="2000"/>
                    <a:pt x="3624" y="3475"/>
                    <a:pt x="2974" y="4374"/>
                  </a:cubicBezTo>
                  <a:cubicBezTo>
                    <a:pt x="2949" y="4412"/>
                    <a:pt x="2999" y="4449"/>
                    <a:pt x="3037" y="4424"/>
                  </a:cubicBezTo>
                  <a:cubicBezTo>
                    <a:pt x="3974" y="3412"/>
                    <a:pt x="4187" y="1475"/>
                    <a:pt x="2799" y="738"/>
                  </a:cubicBezTo>
                  <a:cubicBezTo>
                    <a:pt x="1450" y="25"/>
                    <a:pt x="0" y="1213"/>
                    <a:pt x="188" y="2650"/>
                  </a:cubicBezTo>
                  <a:cubicBezTo>
                    <a:pt x="188" y="2712"/>
                    <a:pt x="300" y="2725"/>
                    <a:pt x="288" y="2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2948;p7">
              <a:extLst>
                <a:ext uri="{FF2B5EF4-FFF2-40B4-BE49-F238E27FC236}">
                  <a16:creationId xmlns:a16="http://schemas.microsoft.com/office/drawing/2014/main" id="{166CFBFD-B569-0636-5C98-4D6D321D3F59}"/>
                </a:ext>
              </a:extLst>
            </p:cNvPr>
            <p:cNvSpPr/>
            <p:nvPr/>
          </p:nvSpPr>
          <p:spPr>
            <a:xfrm>
              <a:off x="628000" y="2941675"/>
              <a:ext cx="146875" cy="263700"/>
            </a:xfrm>
            <a:custGeom>
              <a:avLst/>
              <a:gdLst/>
              <a:ahLst/>
              <a:cxnLst/>
              <a:rect l="l" t="t" r="r" b="b"/>
              <a:pathLst>
                <a:path w="5875" h="10548" extrusionOk="0">
                  <a:moveTo>
                    <a:pt x="5812" y="25"/>
                  </a:moveTo>
                  <a:cubicBezTo>
                    <a:pt x="3937" y="1350"/>
                    <a:pt x="1513" y="2550"/>
                    <a:pt x="738" y="4862"/>
                  </a:cubicBezTo>
                  <a:cubicBezTo>
                    <a:pt x="151" y="6599"/>
                    <a:pt x="1" y="9073"/>
                    <a:pt x="1263" y="10523"/>
                  </a:cubicBezTo>
                  <a:cubicBezTo>
                    <a:pt x="1288" y="10548"/>
                    <a:pt x="1338" y="10510"/>
                    <a:pt x="1313" y="10485"/>
                  </a:cubicBezTo>
                  <a:cubicBezTo>
                    <a:pt x="113" y="8848"/>
                    <a:pt x="288" y="6086"/>
                    <a:pt x="1138" y="4324"/>
                  </a:cubicBezTo>
                  <a:cubicBezTo>
                    <a:pt x="2063" y="2412"/>
                    <a:pt x="4175" y="1300"/>
                    <a:pt x="5837" y="100"/>
                  </a:cubicBezTo>
                  <a:cubicBezTo>
                    <a:pt x="5874" y="63"/>
                    <a:pt x="5837" y="0"/>
                    <a:pt x="5799" y="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2949;p7">
              <a:extLst>
                <a:ext uri="{FF2B5EF4-FFF2-40B4-BE49-F238E27FC236}">
                  <a16:creationId xmlns:a16="http://schemas.microsoft.com/office/drawing/2014/main" id="{5F1FBDA4-339D-CD57-F3B2-5B27B17B3EF9}"/>
                </a:ext>
              </a:extLst>
            </p:cNvPr>
            <p:cNvSpPr/>
            <p:nvPr/>
          </p:nvSpPr>
          <p:spPr>
            <a:xfrm>
              <a:off x="668000" y="3137875"/>
              <a:ext cx="85000" cy="100300"/>
            </a:xfrm>
            <a:custGeom>
              <a:avLst/>
              <a:gdLst/>
              <a:ahLst/>
              <a:cxnLst/>
              <a:rect l="l" t="t" r="r" b="b"/>
              <a:pathLst>
                <a:path w="3400" h="4012" extrusionOk="0">
                  <a:moveTo>
                    <a:pt x="38" y="2925"/>
                  </a:moveTo>
                  <a:cubicBezTo>
                    <a:pt x="900" y="3424"/>
                    <a:pt x="2075" y="3624"/>
                    <a:pt x="2812" y="2787"/>
                  </a:cubicBezTo>
                  <a:cubicBezTo>
                    <a:pt x="3237" y="2312"/>
                    <a:pt x="3400" y="1175"/>
                    <a:pt x="2975" y="625"/>
                  </a:cubicBezTo>
                  <a:cubicBezTo>
                    <a:pt x="2500" y="0"/>
                    <a:pt x="1350" y="88"/>
                    <a:pt x="1025" y="825"/>
                  </a:cubicBezTo>
                  <a:cubicBezTo>
                    <a:pt x="813" y="1262"/>
                    <a:pt x="838" y="1775"/>
                    <a:pt x="1088" y="2200"/>
                  </a:cubicBezTo>
                  <a:cubicBezTo>
                    <a:pt x="1450" y="2837"/>
                    <a:pt x="2425" y="3237"/>
                    <a:pt x="2537" y="3987"/>
                  </a:cubicBezTo>
                  <a:cubicBezTo>
                    <a:pt x="2537" y="4012"/>
                    <a:pt x="2575" y="4012"/>
                    <a:pt x="2575" y="3987"/>
                  </a:cubicBezTo>
                  <a:cubicBezTo>
                    <a:pt x="2562" y="3574"/>
                    <a:pt x="2287" y="3337"/>
                    <a:pt x="2000" y="3062"/>
                  </a:cubicBezTo>
                  <a:cubicBezTo>
                    <a:pt x="1713" y="2787"/>
                    <a:pt x="1350" y="2500"/>
                    <a:pt x="1188" y="2150"/>
                  </a:cubicBezTo>
                  <a:cubicBezTo>
                    <a:pt x="825" y="1287"/>
                    <a:pt x="1075" y="288"/>
                    <a:pt x="2200" y="425"/>
                  </a:cubicBezTo>
                  <a:cubicBezTo>
                    <a:pt x="2550" y="350"/>
                    <a:pt x="2762" y="488"/>
                    <a:pt x="2837" y="838"/>
                  </a:cubicBezTo>
                  <a:cubicBezTo>
                    <a:pt x="2975" y="913"/>
                    <a:pt x="3050" y="1063"/>
                    <a:pt x="3050" y="1212"/>
                  </a:cubicBezTo>
                  <a:cubicBezTo>
                    <a:pt x="3062" y="1275"/>
                    <a:pt x="3062" y="1337"/>
                    <a:pt x="3050" y="1400"/>
                  </a:cubicBezTo>
                  <a:cubicBezTo>
                    <a:pt x="3087" y="1650"/>
                    <a:pt x="3075" y="1912"/>
                    <a:pt x="3025" y="2162"/>
                  </a:cubicBezTo>
                  <a:cubicBezTo>
                    <a:pt x="2687" y="3524"/>
                    <a:pt x="1025" y="3399"/>
                    <a:pt x="75" y="2862"/>
                  </a:cubicBezTo>
                  <a:cubicBezTo>
                    <a:pt x="38" y="2837"/>
                    <a:pt x="0" y="2900"/>
                    <a:pt x="38" y="29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2950;p7">
              <a:extLst>
                <a:ext uri="{FF2B5EF4-FFF2-40B4-BE49-F238E27FC236}">
                  <a16:creationId xmlns:a16="http://schemas.microsoft.com/office/drawing/2014/main" id="{46536835-2EE7-2ADC-7288-C46F7300DB86}"/>
                </a:ext>
              </a:extLst>
            </p:cNvPr>
            <p:cNvSpPr/>
            <p:nvPr/>
          </p:nvSpPr>
          <p:spPr>
            <a:xfrm>
              <a:off x="722350" y="3245025"/>
              <a:ext cx="13775" cy="55325"/>
            </a:xfrm>
            <a:custGeom>
              <a:avLst/>
              <a:gdLst/>
              <a:ahLst/>
              <a:cxnLst/>
              <a:rect l="l" t="t" r="r" b="b"/>
              <a:pathLst>
                <a:path w="551" h="2213" extrusionOk="0">
                  <a:moveTo>
                    <a:pt x="401" y="51"/>
                  </a:moveTo>
                  <a:cubicBezTo>
                    <a:pt x="476" y="825"/>
                    <a:pt x="238" y="1438"/>
                    <a:pt x="13" y="2163"/>
                  </a:cubicBezTo>
                  <a:cubicBezTo>
                    <a:pt x="1" y="2200"/>
                    <a:pt x="51" y="2213"/>
                    <a:pt x="76" y="2188"/>
                  </a:cubicBezTo>
                  <a:cubicBezTo>
                    <a:pt x="488" y="1588"/>
                    <a:pt x="551" y="738"/>
                    <a:pt x="476" y="51"/>
                  </a:cubicBezTo>
                  <a:cubicBezTo>
                    <a:pt x="476" y="1"/>
                    <a:pt x="388" y="1"/>
                    <a:pt x="401"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2951;p7">
              <a:extLst>
                <a:ext uri="{FF2B5EF4-FFF2-40B4-BE49-F238E27FC236}">
                  <a16:creationId xmlns:a16="http://schemas.microsoft.com/office/drawing/2014/main" id="{E6C8D2F3-4FC8-3CA5-E41D-87C6E97B4236}"/>
                </a:ext>
              </a:extLst>
            </p:cNvPr>
            <p:cNvSpPr/>
            <p:nvPr/>
          </p:nvSpPr>
          <p:spPr>
            <a:xfrm>
              <a:off x="692050" y="2972300"/>
              <a:ext cx="96575" cy="82175"/>
            </a:xfrm>
            <a:custGeom>
              <a:avLst/>
              <a:gdLst/>
              <a:ahLst/>
              <a:cxnLst/>
              <a:rect l="l" t="t" r="r" b="b"/>
              <a:pathLst>
                <a:path w="3863" h="3287" extrusionOk="0">
                  <a:moveTo>
                    <a:pt x="63" y="1100"/>
                  </a:moveTo>
                  <a:cubicBezTo>
                    <a:pt x="738" y="575"/>
                    <a:pt x="1563" y="113"/>
                    <a:pt x="2450" y="350"/>
                  </a:cubicBezTo>
                  <a:cubicBezTo>
                    <a:pt x="2900" y="487"/>
                    <a:pt x="3287" y="812"/>
                    <a:pt x="3500" y="1250"/>
                  </a:cubicBezTo>
                  <a:cubicBezTo>
                    <a:pt x="3650" y="1525"/>
                    <a:pt x="3737" y="1837"/>
                    <a:pt x="3737" y="2149"/>
                  </a:cubicBezTo>
                  <a:cubicBezTo>
                    <a:pt x="3725" y="2887"/>
                    <a:pt x="3300" y="3037"/>
                    <a:pt x="2463" y="2612"/>
                  </a:cubicBezTo>
                  <a:cubicBezTo>
                    <a:pt x="2500" y="2574"/>
                    <a:pt x="2463" y="2512"/>
                    <a:pt x="2425" y="2537"/>
                  </a:cubicBezTo>
                  <a:cubicBezTo>
                    <a:pt x="2050" y="2824"/>
                    <a:pt x="2463" y="3162"/>
                    <a:pt x="2812" y="3212"/>
                  </a:cubicBezTo>
                  <a:cubicBezTo>
                    <a:pt x="3475" y="3287"/>
                    <a:pt x="3862" y="2612"/>
                    <a:pt x="3837" y="2037"/>
                  </a:cubicBezTo>
                  <a:cubicBezTo>
                    <a:pt x="3812" y="1237"/>
                    <a:pt x="3250" y="450"/>
                    <a:pt x="2475" y="250"/>
                  </a:cubicBezTo>
                  <a:cubicBezTo>
                    <a:pt x="1550" y="0"/>
                    <a:pt x="701" y="475"/>
                    <a:pt x="26" y="1050"/>
                  </a:cubicBezTo>
                  <a:cubicBezTo>
                    <a:pt x="1" y="1075"/>
                    <a:pt x="38" y="1112"/>
                    <a:pt x="63" y="1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2952;p7">
              <a:extLst>
                <a:ext uri="{FF2B5EF4-FFF2-40B4-BE49-F238E27FC236}">
                  <a16:creationId xmlns:a16="http://schemas.microsoft.com/office/drawing/2014/main" id="{0BD04975-12A2-72DA-5E70-A25FFE2B275D}"/>
                </a:ext>
              </a:extLst>
            </p:cNvPr>
            <p:cNvSpPr/>
            <p:nvPr/>
          </p:nvSpPr>
          <p:spPr>
            <a:xfrm>
              <a:off x="720175" y="2958850"/>
              <a:ext cx="110625" cy="22825"/>
            </a:xfrm>
            <a:custGeom>
              <a:avLst/>
              <a:gdLst/>
              <a:ahLst/>
              <a:cxnLst/>
              <a:rect l="l" t="t" r="r" b="b"/>
              <a:pathLst>
                <a:path w="4425" h="913" extrusionOk="0">
                  <a:moveTo>
                    <a:pt x="100" y="875"/>
                  </a:moveTo>
                  <a:cubicBezTo>
                    <a:pt x="1100" y="38"/>
                    <a:pt x="3250" y="1"/>
                    <a:pt x="4362" y="588"/>
                  </a:cubicBezTo>
                  <a:cubicBezTo>
                    <a:pt x="4399" y="601"/>
                    <a:pt x="4424" y="551"/>
                    <a:pt x="4399" y="526"/>
                  </a:cubicBezTo>
                  <a:cubicBezTo>
                    <a:pt x="3712" y="1"/>
                    <a:pt x="2725" y="88"/>
                    <a:pt x="1912" y="176"/>
                  </a:cubicBezTo>
                  <a:cubicBezTo>
                    <a:pt x="1250" y="251"/>
                    <a:pt x="563" y="376"/>
                    <a:pt x="38" y="825"/>
                  </a:cubicBezTo>
                  <a:cubicBezTo>
                    <a:pt x="0" y="863"/>
                    <a:pt x="63" y="913"/>
                    <a:pt x="100" y="8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2953;p7">
              <a:extLst>
                <a:ext uri="{FF2B5EF4-FFF2-40B4-BE49-F238E27FC236}">
                  <a16:creationId xmlns:a16="http://schemas.microsoft.com/office/drawing/2014/main" id="{058EAC34-2786-1063-FFFB-5DE7A106DD0F}"/>
                </a:ext>
              </a:extLst>
            </p:cNvPr>
            <p:cNvSpPr/>
            <p:nvPr/>
          </p:nvSpPr>
          <p:spPr>
            <a:xfrm>
              <a:off x="830150" y="2969475"/>
              <a:ext cx="12200" cy="11900"/>
            </a:xfrm>
            <a:custGeom>
              <a:avLst/>
              <a:gdLst/>
              <a:ahLst/>
              <a:cxnLst/>
              <a:rect l="l" t="t" r="r" b="b"/>
              <a:pathLst>
                <a:path w="488" h="476" extrusionOk="0">
                  <a:moveTo>
                    <a:pt x="50" y="126"/>
                  </a:moveTo>
                  <a:cubicBezTo>
                    <a:pt x="0" y="213"/>
                    <a:pt x="25" y="325"/>
                    <a:pt x="88" y="388"/>
                  </a:cubicBezTo>
                  <a:cubicBezTo>
                    <a:pt x="163" y="450"/>
                    <a:pt x="250" y="475"/>
                    <a:pt x="338" y="463"/>
                  </a:cubicBezTo>
                  <a:cubicBezTo>
                    <a:pt x="375" y="450"/>
                    <a:pt x="400" y="438"/>
                    <a:pt x="425" y="425"/>
                  </a:cubicBezTo>
                  <a:cubicBezTo>
                    <a:pt x="450" y="388"/>
                    <a:pt x="463" y="350"/>
                    <a:pt x="463" y="313"/>
                  </a:cubicBezTo>
                  <a:cubicBezTo>
                    <a:pt x="488" y="188"/>
                    <a:pt x="425" y="63"/>
                    <a:pt x="300" y="13"/>
                  </a:cubicBezTo>
                  <a:cubicBezTo>
                    <a:pt x="175" y="1"/>
                    <a:pt x="50" y="101"/>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2954;p7">
              <a:extLst>
                <a:ext uri="{FF2B5EF4-FFF2-40B4-BE49-F238E27FC236}">
                  <a16:creationId xmlns:a16="http://schemas.microsoft.com/office/drawing/2014/main" id="{12CDB9BF-67C0-01FC-484F-22A0B4CCDDF2}"/>
                </a:ext>
              </a:extLst>
            </p:cNvPr>
            <p:cNvSpPr/>
            <p:nvPr/>
          </p:nvSpPr>
          <p:spPr>
            <a:xfrm>
              <a:off x="828275" y="2965425"/>
              <a:ext cx="16275" cy="17825"/>
            </a:xfrm>
            <a:custGeom>
              <a:avLst/>
              <a:gdLst/>
              <a:ahLst/>
              <a:cxnLst/>
              <a:rect l="l" t="t" r="r" b="b"/>
              <a:pathLst>
                <a:path w="651" h="713" extrusionOk="0">
                  <a:moveTo>
                    <a:pt x="63" y="275"/>
                  </a:moveTo>
                  <a:cubicBezTo>
                    <a:pt x="0" y="438"/>
                    <a:pt x="88" y="625"/>
                    <a:pt x="263" y="675"/>
                  </a:cubicBezTo>
                  <a:cubicBezTo>
                    <a:pt x="425" y="712"/>
                    <a:pt x="575" y="650"/>
                    <a:pt x="588" y="487"/>
                  </a:cubicBezTo>
                  <a:cubicBezTo>
                    <a:pt x="650" y="88"/>
                    <a:pt x="88" y="0"/>
                    <a:pt x="88" y="400"/>
                  </a:cubicBezTo>
                  <a:cubicBezTo>
                    <a:pt x="88" y="438"/>
                    <a:pt x="163" y="450"/>
                    <a:pt x="163" y="413"/>
                  </a:cubicBezTo>
                  <a:cubicBezTo>
                    <a:pt x="488" y="288"/>
                    <a:pt x="563" y="313"/>
                    <a:pt x="388" y="462"/>
                  </a:cubicBezTo>
                  <a:cubicBezTo>
                    <a:pt x="275" y="637"/>
                    <a:pt x="213" y="587"/>
                    <a:pt x="175" y="300"/>
                  </a:cubicBezTo>
                  <a:cubicBezTo>
                    <a:pt x="188" y="238"/>
                    <a:pt x="88" y="200"/>
                    <a:pt x="63" y="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2955;p7">
              <a:extLst>
                <a:ext uri="{FF2B5EF4-FFF2-40B4-BE49-F238E27FC236}">
                  <a16:creationId xmlns:a16="http://schemas.microsoft.com/office/drawing/2014/main" id="{F39F459E-592A-B182-E3FC-C223DFB138FD}"/>
                </a:ext>
              </a:extLst>
            </p:cNvPr>
            <p:cNvSpPr/>
            <p:nvPr/>
          </p:nvSpPr>
          <p:spPr>
            <a:xfrm>
              <a:off x="662375" y="3207225"/>
              <a:ext cx="3150" cy="2850"/>
            </a:xfrm>
            <a:custGeom>
              <a:avLst/>
              <a:gdLst/>
              <a:ahLst/>
              <a:cxnLst/>
              <a:rect l="l" t="t" r="r" b="b"/>
              <a:pathLst>
                <a:path w="126" h="114" extrusionOk="0">
                  <a:moveTo>
                    <a:pt x="63" y="101"/>
                  </a:moveTo>
                  <a:lnTo>
                    <a:pt x="88" y="88"/>
                  </a:lnTo>
                  <a:cubicBezTo>
                    <a:pt x="126" y="76"/>
                    <a:pt x="126" y="38"/>
                    <a:pt x="88" y="26"/>
                  </a:cubicBezTo>
                  <a:lnTo>
                    <a:pt x="63" y="13"/>
                  </a:lnTo>
                  <a:cubicBezTo>
                    <a:pt x="1" y="1"/>
                    <a:pt x="1" y="113"/>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2956;p7">
              <a:extLst>
                <a:ext uri="{FF2B5EF4-FFF2-40B4-BE49-F238E27FC236}">
                  <a16:creationId xmlns:a16="http://schemas.microsoft.com/office/drawing/2014/main" id="{E8F7D006-1A13-B1BB-AB4E-86BDA7A04F19}"/>
                </a:ext>
              </a:extLst>
            </p:cNvPr>
            <p:cNvSpPr/>
            <p:nvPr/>
          </p:nvSpPr>
          <p:spPr>
            <a:xfrm>
              <a:off x="705800" y="3297525"/>
              <a:ext cx="17525" cy="42200"/>
            </a:xfrm>
            <a:custGeom>
              <a:avLst/>
              <a:gdLst/>
              <a:ahLst/>
              <a:cxnLst/>
              <a:rect l="l" t="t" r="r" b="b"/>
              <a:pathLst>
                <a:path w="701" h="1688" extrusionOk="0">
                  <a:moveTo>
                    <a:pt x="613" y="25"/>
                  </a:moveTo>
                  <a:cubicBezTo>
                    <a:pt x="76" y="225"/>
                    <a:pt x="1" y="1175"/>
                    <a:pt x="138" y="1637"/>
                  </a:cubicBezTo>
                  <a:cubicBezTo>
                    <a:pt x="163" y="1687"/>
                    <a:pt x="251" y="1675"/>
                    <a:pt x="238" y="1612"/>
                  </a:cubicBezTo>
                  <a:cubicBezTo>
                    <a:pt x="201" y="1375"/>
                    <a:pt x="188" y="1125"/>
                    <a:pt x="226" y="887"/>
                  </a:cubicBezTo>
                  <a:cubicBezTo>
                    <a:pt x="263" y="650"/>
                    <a:pt x="375" y="225"/>
                    <a:pt x="638" y="125"/>
                  </a:cubicBezTo>
                  <a:cubicBezTo>
                    <a:pt x="700" y="100"/>
                    <a:pt x="675" y="0"/>
                    <a:pt x="600" y="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2957;p7">
              <a:extLst>
                <a:ext uri="{FF2B5EF4-FFF2-40B4-BE49-F238E27FC236}">
                  <a16:creationId xmlns:a16="http://schemas.microsoft.com/office/drawing/2014/main" id="{4AB53D23-B650-2783-3CFA-C11A22C694E5}"/>
                </a:ext>
              </a:extLst>
            </p:cNvPr>
            <p:cNvSpPr/>
            <p:nvPr/>
          </p:nvSpPr>
          <p:spPr>
            <a:xfrm>
              <a:off x="708300" y="3297825"/>
              <a:ext cx="19700" cy="42200"/>
            </a:xfrm>
            <a:custGeom>
              <a:avLst/>
              <a:gdLst/>
              <a:ahLst/>
              <a:cxnLst/>
              <a:rect l="l" t="t" r="r" b="b"/>
              <a:pathLst>
                <a:path w="788" h="1688" extrusionOk="0">
                  <a:moveTo>
                    <a:pt x="113" y="1638"/>
                  </a:moveTo>
                  <a:cubicBezTo>
                    <a:pt x="475" y="1288"/>
                    <a:pt x="788" y="563"/>
                    <a:pt x="638" y="63"/>
                  </a:cubicBezTo>
                  <a:cubicBezTo>
                    <a:pt x="625" y="1"/>
                    <a:pt x="538" y="26"/>
                    <a:pt x="550" y="88"/>
                  </a:cubicBezTo>
                  <a:cubicBezTo>
                    <a:pt x="600" y="625"/>
                    <a:pt x="413" y="1175"/>
                    <a:pt x="38" y="1575"/>
                  </a:cubicBezTo>
                  <a:cubicBezTo>
                    <a:pt x="1" y="1613"/>
                    <a:pt x="63" y="1688"/>
                    <a:pt x="113" y="16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2958;p7">
              <a:extLst>
                <a:ext uri="{FF2B5EF4-FFF2-40B4-BE49-F238E27FC236}">
                  <a16:creationId xmlns:a16="http://schemas.microsoft.com/office/drawing/2014/main" id="{8CC75214-7497-4A80-F211-11B97A6DB438}"/>
                </a:ext>
              </a:extLst>
            </p:cNvPr>
            <p:cNvSpPr/>
            <p:nvPr/>
          </p:nvSpPr>
          <p:spPr>
            <a:xfrm>
              <a:off x="732050" y="3237525"/>
              <a:ext cx="30000" cy="33150"/>
            </a:xfrm>
            <a:custGeom>
              <a:avLst/>
              <a:gdLst/>
              <a:ahLst/>
              <a:cxnLst/>
              <a:rect l="l" t="t" r="r" b="b"/>
              <a:pathLst>
                <a:path w="1200" h="1326" extrusionOk="0">
                  <a:moveTo>
                    <a:pt x="25" y="51"/>
                  </a:moveTo>
                  <a:cubicBezTo>
                    <a:pt x="0" y="388"/>
                    <a:pt x="175" y="663"/>
                    <a:pt x="388" y="913"/>
                  </a:cubicBezTo>
                  <a:cubicBezTo>
                    <a:pt x="563" y="1163"/>
                    <a:pt x="850" y="1313"/>
                    <a:pt x="1150" y="1325"/>
                  </a:cubicBezTo>
                  <a:cubicBezTo>
                    <a:pt x="1200" y="1325"/>
                    <a:pt x="1200" y="1250"/>
                    <a:pt x="1163" y="1250"/>
                  </a:cubicBezTo>
                  <a:cubicBezTo>
                    <a:pt x="875" y="1225"/>
                    <a:pt x="613" y="1088"/>
                    <a:pt x="450" y="863"/>
                  </a:cubicBezTo>
                  <a:cubicBezTo>
                    <a:pt x="263" y="613"/>
                    <a:pt x="88" y="363"/>
                    <a:pt x="100" y="51"/>
                  </a:cubicBezTo>
                  <a:cubicBezTo>
                    <a:pt x="100" y="1"/>
                    <a:pt x="25" y="1"/>
                    <a:pt x="25"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2959;p7">
              <a:extLst>
                <a:ext uri="{FF2B5EF4-FFF2-40B4-BE49-F238E27FC236}">
                  <a16:creationId xmlns:a16="http://schemas.microsoft.com/office/drawing/2014/main" id="{8D009C6B-3D94-AF7B-5C86-0EE1AADAA343}"/>
                </a:ext>
              </a:extLst>
            </p:cNvPr>
            <p:cNvSpPr/>
            <p:nvPr/>
          </p:nvSpPr>
          <p:spPr>
            <a:xfrm>
              <a:off x="732675" y="3237850"/>
              <a:ext cx="29375" cy="33125"/>
            </a:xfrm>
            <a:custGeom>
              <a:avLst/>
              <a:gdLst/>
              <a:ahLst/>
              <a:cxnLst/>
              <a:rect l="l" t="t" r="r" b="b"/>
              <a:pathLst>
                <a:path w="1175" h="1325" extrusionOk="0">
                  <a:moveTo>
                    <a:pt x="1163" y="1262"/>
                  </a:moveTo>
                  <a:cubicBezTo>
                    <a:pt x="1088" y="700"/>
                    <a:pt x="675" y="125"/>
                    <a:pt x="100" y="13"/>
                  </a:cubicBezTo>
                  <a:cubicBezTo>
                    <a:pt x="38" y="0"/>
                    <a:pt x="0" y="75"/>
                    <a:pt x="50" y="113"/>
                  </a:cubicBezTo>
                  <a:cubicBezTo>
                    <a:pt x="288" y="250"/>
                    <a:pt x="525" y="313"/>
                    <a:pt x="700" y="550"/>
                  </a:cubicBezTo>
                  <a:cubicBezTo>
                    <a:pt x="875" y="763"/>
                    <a:pt x="1013" y="1012"/>
                    <a:pt x="1100" y="1287"/>
                  </a:cubicBezTo>
                  <a:cubicBezTo>
                    <a:pt x="1113" y="1325"/>
                    <a:pt x="1175" y="1312"/>
                    <a:pt x="1163" y="12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2960;p7">
              <a:extLst>
                <a:ext uri="{FF2B5EF4-FFF2-40B4-BE49-F238E27FC236}">
                  <a16:creationId xmlns:a16="http://schemas.microsoft.com/office/drawing/2014/main" id="{BFA82CCC-643E-0BA8-E915-AF835B29F4B6}"/>
                </a:ext>
              </a:extLst>
            </p:cNvPr>
            <p:cNvSpPr/>
            <p:nvPr/>
          </p:nvSpPr>
          <p:spPr>
            <a:xfrm>
              <a:off x="739850" y="2929475"/>
              <a:ext cx="86875" cy="38475"/>
            </a:xfrm>
            <a:custGeom>
              <a:avLst/>
              <a:gdLst/>
              <a:ahLst/>
              <a:cxnLst/>
              <a:rect l="l" t="t" r="r" b="b"/>
              <a:pathLst>
                <a:path w="3475" h="1539" extrusionOk="0">
                  <a:moveTo>
                    <a:pt x="76" y="1513"/>
                  </a:moveTo>
                  <a:cubicBezTo>
                    <a:pt x="1075" y="801"/>
                    <a:pt x="2213" y="326"/>
                    <a:pt x="3412" y="101"/>
                  </a:cubicBezTo>
                  <a:cubicBezTo>
                    <a:pt x="3475" y="88"/>
                    <a:pt x="3450" y="1"/>
                    <a:pt x="3387" y="13"/>
                  </a:cubicBezTo>
                  <a:cubicBezTo>
                    <a:pt x="2175" y="226"/>
                    <a:pt x="1025" y="726"/>
                    <a:pt x="38" y="1451"/>
                  </a:cubicBezTo>
                  <a:cubicBezTo>
                    <a:pt x="1" y="1476"/>
                    <a:pt x="38" y="1538"/>
                    <a:pt x="76" y="15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2961;p7">
              <a:extLst>
                <a:ext uri="{FF2B5EF4-FFF2-40B4-BE49-F238E27FC236}">
                  <a16:creationId xmlns:a16="http://schemas.microsoft.com/office/drawing/2014/main" id="{84240C78-893E-6964-0579-002874D98375}"/>
                </a:ext>
              </a:extLst>
            </p:cNvPr>
            <p:cNvSpPr/>
            <p:nvPr/>
          </p:nvSpPr>
          <p:spPr>
            <a:xfrm>
              <a:off x="824200" y="2919175"/>
              <a:ext cx="16275" cy="17825"/>
            </a:xfrm>
            <a:custGeom>
              <a:avLst/>
              <a:gdLst/>
              <a:ahLst/>
              <a:cxnLst/>
              <a:rect l="l" t="t" r="r" b="b"/>
              <a:pathLst>
                <a:path w="651" h="713" extrusionOk="0">
                  <a:moveTo>
                    <a:pt x="88" y="525"/>
                  </a:moveTo>
                  <a:cubicBezTo>
                    <a:pt x="288" y="713"/>
                    <a:pt x="651" y="475"/>
                    <a:pt x="451" y="238"/>
                  </a:cubicBezTo>
                  <a:cubicBezTo>
                    <a:pt x="238" y="1"/>
                    <a:pt x="1" y="338"/>
                    <a:pt x="101" y="563"/>
                  </a:cubicBezTo>
                  <a:cubicBezTo>
                    <a:pt x="113" y="600"/>
                    <a:pt x="176" y="575"/>
                    <a:pt x="176" y="538"/>
                  </a:cubicBezTo>
                  <a:cubicBezTo>
                    <a:pt x="163" y="500"/>
                    <a:pt x="163" y="463"/>
                    <a:pt x="176" y="425"/>
                  </a:cubicBezTo>
                  <a:cubicBezTo>
                    <a:pt x="176" y="351"/>
                    <a:pt x="176" y="351"/>
                    <a:pt x="151" y="463"/>
                  </a:cubicBezTo>
                  <a:cubicBezTo>
                    <a:pt x="101" y="425"/>
                    <a:pt x="38" y="488"/>
                    <a:pt x="88" y="5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2962;p7">
              <a:extLst>
                <a:ext uri="{FF2B5EF4-FFF2-40B4-BE49-F238E27FC236}">
                  <a16:creationId xmlns:a16="http://schemas.microsoft.com/office/drawing/2014/main" id="{9F72CDE4-848D-4D01-4449-759AED594576}"/>
                </a:ext>
              </a:extLst>
            </p:cNvPr>
            <p:cNvSpPr/>
            <p:nvPr/>
          </p:nvSpPr>
          <p:spPr>
            <a:xfrm>
              <a:off x="728300" y="2974800"/>
              <a:ext cx="82175" cy="30625"/>
            </a:xfrm>
            <a:custGeom>
              <a:avLst/>
              <a:gdLst/>
              <a:ahLst/>
              <a:cxnLst/>
              <a:rect l="l" t="t" r="r" b="b"/>
              <a:pathLst>
                <a:path w="3287" h="1225" extrusionOk="0">
                  <a:moveTo>
                    <a:pt x="63" y="225"/>
                  </a:moveTo>
                  <a:cubicBezTo>
                    <a:pt x="1288" y="87"/>
                    <a:pt x="2287" y="425"/>
                    <a:pt x="3225" y="1200"/>
                  </a:cubicBezTo>
                  <a:cubicBezTo>
                    <a:pt x="3250" y="1225"/>
                    <a:pt x="3287" y="1187"/>
                    <a:pt x="3262" y="1150"/>
                  </a:cubicBezTo>
                  <a:cubicBezTo>
                    <a:pt x="2537" y="212"/>
                    <a:pt x="1163" y="0"/>
                    <a:pt x="63" y="137"/>
                  </a:cubicBezTo>
                  <a:cubicBezTo>
                    <a:pt x="0" y="137"/>
                    <a:pt x="0" y="237"/>
                    <a:pt x="63" y="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2963;p7">
              <a:extLst>
                <a:ext uri="{FF2B5EF4-FFF2-40B4-BE49-F238E27FC236}">
                  <a16:creationId xmlns:a16="http://schemas.microsoft.com/office/drawing/2014/main" id="{10B62D13-AE55-11B9-1C8B-803CCA3BA9AF}"/>
                </a:ext>
              </a:extLst>
            </p:cNvPr>
            <p:cNvSpPr/>
            <p:nvPr/>
          </p:nvSpPr>
          <p:spPr>
            <a:xfrm>
              <a:off x="805150" y="3001975"/>
              <a:ext cx="15025" cy="12825"/>
            </a:xfrm>
            <a:custGeom>
              <a:avLst/>
              <a:gdLst/>
              <a:ahLst/>
              <a:cxnLst/>
              <a:rect l="l" t="t" r="r" b="b"/>
              <a:pathLst>
                <a:path w="601" h="513" extrusionOk="0">
                  <a:moveTo>
                    <a:pt x="250" y="475"/>
                  </a:moveTo>
                  <a:cubicBezTo>
                    <a:pt x="550" y="513"/>
                    <a:pt x="600" y="50"/>
                    <a:pt x="288" y="25"/>
                  </a:cubicBezTo>
                  <a:cubicBezTo>
                    <a:pt x="1" y="0"/>
                    <a:pt x="26" y="425"/>
                    <a:pt x="313" y="425"/>
                  </a:cubicBezTo>
                  <a:cubicBezTo>
                    <a:pt x="350" y="425"/>
                    <a:pt x="363" y="375"/>
                    <a:pt x="325" y="363"/>
                  </a:cubicBezTo>
                  <a:cubicBezTo>
                    <a:pt x="275" y="300"/>
                    <a:pt x="250" y="325"/>
                    <a:pt x="250" y="413"/>
                  </a:cubicBezTo>
                  <a:cubicBezTo>
                    <a:pt x="213" y="413"/>
                    <a:pt x="213" y="475"/>
                    <a:pt x="250" y="4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2964;p7">
              <a:extLst>
                <a:ext uri="{FF2B5EF4-FFF2-40B4-BE49-F238E27FC236}">
                  <a16:creationId xmlns:a16="http://schemas.microsoft.com/office/drawing/2014/main" id="{44D467CD-53AD-DD54-7042-8DE57E87AE85}"/>
                </a:ext>
              </a:extLst>
            </p:cNvPr>
            <p:cNvSpPr/>
            <p:nvPr/>
          </p:nvSpPr>
          <p:spPr>
            <a:xfrm>
              <a:off x="644875" y="3178475"/>
              <a:ext cx="60325" cy="237475"/>
            </a:xfrm>
            <a:custGeom>
              <a:avLst/>
              <a:gdLst/>
              <a:ahLst/>
              <a:cxnLst/>
              <a:rect l="l" t="t" r="r" b="b"/>
              <a:pathLst>
                <a:path w="2413" h="9499" extrusionOk="0">
                  <a:moveTo>
                    <a:pt x="26" y="51"/>
                  </a:moveTo>
                  <a:cubicBezTo>
                    <a:pt x="1275" y="3362"/>
                    <a:pt x="2413" y="6049"/>
                    <a:pt x="388" y="9373"/>
                  </a:cubicBezTo>
                  <a:cubicBezTo>
                    <a:pt x="338" y="9448"/>
                    <a:pt x="451" y="9498"/>
                    <a:pt x="488" y="9436"/>
                  </a:cubicBezTo>
                  <a:cubicBezTo>
                    <a:pt x="1438" y="8024"/>
                    <a:pt x="1838" y="6749"/>
                    <a:pt x="1675" y="5050"/>
                  </a:cubicBezTo>
                  <a:cubicBezTo>
                    <a:pt x="1488" y="3113"/>
                    <a:pt x="776" y="1813"/>
                    <a:pt x="76" y="38"/>
                  </a:cubicBezTo>
                  <a:cubicBezTo>
                    <a:pt x="63" y="1"/>
                    <a:pt x="1" y="13"/>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2965;p7">
              <a:extLst>
                <a:ext uri="{FF2B5EF4-FFF2-40B4-BE49-F238E27FC236}">
                  <a16:creationId xmlns:a16="http://schemas.microsoft.com/office/drawing/2014/main" id="{3B6CE394-3E04-FBE2-D3AC-D6A22B6FF3C2}"/>
                </a:ext>
              </a:extLst>
            </p:cNvPr>
            <p:cNvSpPr/>
            <p:nvPr/>
          </p:nvSpPr>
          <p:spPr>
            <a:xfrm>
              <a:off x="699875" y="2899175"/>
              <a:ext cx="49375" cy="31900"/>
            </a:xfrm>
            <a:custGeom>
              <a:avLst/>
              <a:gdLst/>
              <a:ahLst/>
              <a:cxnLst/>
              <a:rect l="l" t="t" r="r" b="b"/>
              <a:pathLst>
                <a:path w="1975" h="1276" extrusionOk="0">
                  <a:moveTo>
                    <a:pt x="13" y="63"/>
                  </a:moveTo>
                  <a:cubicBezTo>
                    <a:pt x="100" y="613"/>
                    <a:pt x="450" y="1151"/>
                    <a:pt x="1062" y="1213"/>
                  </a:cubicBezTo>
                  <a:cubicBezTo>
                    <a:pt x="1550" y="1275"/>
                    <a:pt x="1975" y="888"/>
                    <a:pt x="1975" y="401"/>
                  </a:cubicBezTo>
                  <a:cubicBezTo>
                    <a:pt x="1975" y="326"/>
                    <a:pt x="1862" y="326"/>
                    <a:pt x="1862" y="401"/>
                  </a:cubicBezTo>
                  <a:cubicBezTo>
                    <a:pt x="1850" y="976"/>
                    <a:pt x="1275" y="1263"/>
                    <a:pt x="775" y="1026"/>
                  </a:cubicBezTo>
                  <a:cubicBezTo>
                    <a:pt x="363" y="838"/>
                    <a:pt x="163" y="463"/>
                    <a:pt x="75" y="38"/>
                  </a:cubicBezTo>
                  <a:cubicBezTo>
                    <a:pt x="63" y="1"/>
                    <a:pt x="0" y="13"/>
                    <a:pt x="13"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2966;p7">
              <a:extLst>
                <a:ext uri="{FF2B5EF4-FFF2-40B4-BE49-F238E27FC236}">
                  <a16:creationId xmlns:a16="http://schemas.microsoft.com/office/drawing/2014/main" id="{332CE6C6-0B25-2A63-8854-71F7F6993876}"/>
                </a:ext>
              </a:extLst>
            </p:cNvPr>
            <p:cNvSpPr/>
            <p:nvPr/>
          </p:nvSpPr>
          <p:spPr>
            <a:xfrm>
              <a:off x="674550" y="3113825"/>
              <a:ext cx="31600" cy="62800"/>
            </a:xfrm>
            <a:custGeom>
              <a:avLst/>
              <a:gdLst/>
              <a:ahLst/>
              <a:cxnLst/>
              <a:rect l="l" t="t" r="r" b="b"/>
              <a:pathLst>
                <a:path w="1264" h="2512" extrusionOk="0">
                  <a:moveTo>
                    <a:pt x="726" y="2449"/>
                  </a:moveTo>
                  <a:cubicBezTo>
                    <a:pt x="713" y="1825"/>
                    <a:pt x="1263" y="1325"/>
                    <a:pt x="1038" y="687"/>
                  </a:cubicBezTo>
                  <a:cubicBezTo>
                    <a:pt x="888" y="275"/>
                    <a:pt x="488" y="0"/>
                    <a:pt x="51" y="13"/>
                  </a:cubicBezTo>
                  <a:cubicBezTo>
                    <a:pt x="13" y="13"/>
                    <a:pt x="1" y="75"/>
                    <a:pt x="38" y="88"/>
                  </a:cubicBezTo>
                  <a:cubicBezTo>
                    <a:pt x="838" y="200"/>
                    <a:pt x="1138" y="875"/>
                    <a:pt x="838" y="1575"/>
                  </a:cubicBezTo>
                  <a:cubicBezTo>
                    <a:pt x="701" y="1850"/>
                    <a:pt x="638" y="2149"/>
                    <a:pt x="651" y="2449"/>
                  </a:cubicBezTo>
                  <a:cubicBezTo>
                    <a:pt x="651" y="2499"/>
                    <a:pt x="726" y="2512"/>
                    <a:pt x="726" y="2449"/>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2967;p7">
              <a:extLst>
                <a:ext uri="{FF2B5EF4-FFF2-40B4-BE49-F238E27FC236}">
                  <a16:creationId xmlns:a16="http://schemas.microsoft.com/office/drawing/2014/main" id="{F39A78B0-0316-3B76-D51D-5B2D90B0DEC9}"/>
                </a:ext>
              </a:extLst>
            </p:cNvPr>
            <p:cNvSpPr/>
            <p:nvPr/>
          </p:nvSpPr>
          <p:spPr>
            <a:xfrm>
              <a:off x="658950" y="3112575"/>
              <a:ext cx="21575" cy="30625"/>
            </a:xfrm>
            <a:custGeom>
              <a:avLst/>
              <a:gdLst/>
              <a:ahLst/>
              <a:cxnLst/>
              <a:rect l="l" t="t" r="r" b="b"/>
              <a:pathLst>
                <a:path w="863" h="1225" extrusionOk="0">
                  <a:moveTo>
                    <a:pt x="825" y="113"/>
                  </a:moveTo>
                  <a:cubicBezTo>
                    <a:pt x="525" y="0"/>
                    <a:pt x="275" y="163"/>
                    <a:pt x="163" y="437"/>
                  </a:cubicBezTo>
                  <a:cubicBezTo>
                    <a:pt x="75" y="675"/>
                    <a:pt x="0" y="1062"/>
                    <a:pt x="250" y="1212"/>
                  </a:cubicBezTo>
                  <a:cubicBezTo>
                    <a:pt x="275" y="1225"/>
                    <a:pt x="313" y="1200"/>
                    <a:pt x="300" y="1162"/>
                  </a:cubicBezTo>
                  <a:cubicBezTo>
                    <a:pt x="50" y="837"/>
                    <a:pt x="275" y="0"/>
                    <a:pt x="800" y="175"/>
                  </a:cubicBezTo>
                  <a:cubicBezTo>
                    <a:pt x="850" y="200"/>
                    <a:pt x="862" y="125"/>
                    <a:pt x="825"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2968;p7">
              <a:extLst>
                <a:ext uri="{FF2B5EF4-FFF2-40B4-BE49-F238E27FC236}">
                  <a16:creationId xmlns:a16="http://schemas.microsoft.com/office/drawing/2014/main" id="{F6AFA4B8-89D5-8CAA-A164-F668610ADA1B}"/>
                </a:ext>
              </a:extLst>
            </p:cNvPr>
            <p:cNvSpPr/>
            <p:nvPr/>
          </p:nvSpPr>
          <p:spPr>
            <a:xfrm>
              <a:off x="762050" y="2872625"/>
              <a:ext cx="56250" cy="81250"/>
            </a:xfrm>
            <a:custGeom>
              <a:avLst/>
              <a:gdLst/>
              <a:ahLst/>
              <a:cxnLst/>
              <a:rect l="l" t="t" r="r" b="b"/>
              <a:pathLst>
                <a:path w="2250" h="3250" extrusionOk="0">
                  <a:moveTo>
                    <a:pt x="87" y="3212"/>
                  </a:moveTo>
                  <a:cubicBezTo>
                    <a:pt x="1037" y="2425"/>
                    <a:pt x="2249" y="1450"/>
                    <a:pt x="1962" y="51"/>
                  </a:cubicBezTo>
                  <a:cubicBezTo>
                    <a:pt x="1949" y="1"/>
                    <a:pt x="1862" y="26"/>
                    <a:pt x="1875" y="76"/>
                  </a:cubicBezTo>
                  <a:cubicBezTo>
                    <a:pt x="2062" y="1463"/>
                    <a:pt x="987" y="2350"/>
                    <a:pt x="37" y="3162"/>
                  </a:cubicBezTo>
                  <a:cubicBezTo>
                    <a:pt x="0" y="3187"/>
                    <a:pt x="62" y="3250"/>
                    <a:pt x="100" y="321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2969;p7">
              <a:extLst>
                <a:ext uri="{FF2B5EF4-FFF2-40B4-BE49-F238E27FC236}">
                  <a16:creationId xmlns:a16="http://schemas.microsoft.com/office/drawing/2014/main" id="{5BAA9BB4-6DFB-4037-FE0A-4B5234E9D842}"/>
                </a:ext>
              </a:extLst>
            </p:cNvPr>
            <p:cNvSpPr/>
            <p:nvPr/>
          </p:nvSpPr>
          <p:spPr>
            <a:xfrm>
              <a:off x="710800" y="3101950"/>
              <a:ext cx="15325" cy="30950"/>
            </a:xfrm>
            <a:custGeom>
              <a:avLst/>
              <a:gdLst/>
              <a:ahLst/>
              <a:cxnLst/>
              <a:rect l="l" t="t" r="r" b="b"/>
              <a:pathLst>
                <a:path w="613" h="1238" extrusionOk="0">
                  <a:moveTo>
                    <a:pt x="101" y="1175"/>
                  </a:moveTo>
                  <a:cubicBezTo>
                    <a:pt x="126" y="775"/>
                    <a:pt x="288" y="388"/>
                    <a:pt x="575" y="100"/>
                  </a:cubicBezTo>
                  <a:cubicBezTo>
                    <a:pt x="613" y="63"/>
                    <a:pt x="563" y="0"/>
                    <a:pt x="525" y="25"/>
                  </a:cubicBezTo>
                  <a:cubicBezTo>
                    <a:pt x="350" y="150"/>
                    <a:pt x="225" y="325"/>
                    <a:pt x="163" y="525"/>
                  </a:cubicBezTo>
                  <a:cubicBezTo>
                    <a:pt x="51" y="725"/>
                    <a:pt x="1" y="950"/>
                    <a:pt x="13" y="1175"/>
                  </a:cubicBezTo>
                  <a:cubicBezTo>
                    <a:pt x="13" y="1237"/>
                    <a:pt x="113" y="1237"/>
                    <a:pt x="113" y="11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2970;p7">
              <a:extLst>
                <a:ext uri="{FF2B5EF4-FFF2-40B4-BE49-F238E27FC236}">
                  <a16:creationId xmlns:a16="http://schemas.microsoft.com/office/drawing/2014/main" id="{73FCF27F-43CA-44C6-2605-F578A49A6D86}"/>
                </a:ext>
              </a:extLst>
            </p:cNvPr>
            <p:cNvSpPr/>
            <p:nvPr/>
          </p:nvSpPr>
          <p:spPr>
            <a:xfrm>
              <a:off x="710175" y="3101625"/>
              <a:ext cx="21900" cy="34400"/>
            </a:xfrm>
            <a:custGeom>
              <a:avLst/>
              <a:gdLst/>
              <a:ahLst/>
              <a:cxnLst/>
              <a:rect l="l" t="t" r="r" b="b"/>
              <a:pathLst>
                <a:path w="876" h="1376" extrusionOk="0">
                  <a:moveTo>
                    <a:pt x="550" y="101"/>
                  </a:moveTo>
                  <a:cubicBezTo>
                    <a:pt x="763" y="538"/>
                    <a:pt x="475" y="1050"/>
                    <a:pt x="51" y="1250"/>
                  </a:cubicBezTo>
                  <a:cubicBezTo>
                    <a:pt x="1" y="1275"/>
                    <a:pt x="38" y="1375"/>
                    <a:pt x="101" y="1350"/>
                  </a:cubicBezTo>
                  <a:cubicBezTo>
                    <a:pt x="575" y="1138"/>
                    <a:pt x="875" y="538"/>
                    <a:pt x="638" y="51"/>
                  </a:cubicBezTo>
                  <a:cubicBezTo>
                    <a:pt x="613" y="1"/>
                    <a:pt x="525" y="51"/>
                    <a:pt x="550"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2971;p7">
              <a:extLst>
                <a:ext uri="{FF2B5EF4-FFF2-40B4-BE49-F238E27FC236}">
                  <a16:creationId xmlns:a16="http://schemas.microsoft.com/office/drawing/2014/main" id="{0A044FDE-399E-BC8D-EE45-3B7D56530349}"/>
                </a:ext>
              </a:extLst>
            </p:cNvPr>
            <p:cNvSpPr/>
            <p:nvPr/>
          </p:nvSpPr>
          <p:spPr>
            <a:xfrm>
              <a:off x="669550" y="3338125"/>
              <a:ext cx="60025" cy="132175"/>
            </a:xfrm>
            <a:custGeom>
              <a:avLst/>
              <a:gdLst/>
              <a:ahLst/>
              <a:cxnLst/>
              <a:rect l="l" t="t" r="r" b="b"/>
              <a:pathLst>
                <a:path w="2401" h="5287" extrusionOk="0">
                  <a:moveTo>
                    <a:pt x="576" y="51"/>
                  </a:moveTo>
                  <a:cubicBezTo>
                    <a:pt x="263" y="1638"/>
                    <a:pt x="1" y="5074"/>
                    <a:pt x="2350" y="5287"/>
                  </a:cubicBezTo>
                  <a:cubicBezTo>
                    <a:pt x="2400" y="5287"/>
                    <a:pt x="2388" y="5224"/>
                    <a:pt x="2350" y="5212"/>
                  </a:cubicBezTo>
                  <a:cubicBezTo>
                    <a:pt x="63" y="4912"/>
                    <a:pt x="363" y="1600"/>
                    <a:pt x="651" y="63"/>
                  </a:cubicBezTo>
                  <a:cubicBezTo>
                    <a:pt x="663" y="13"/>
                    <a:pt x="588" y="1"/>
                    <a:pt x="57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2972;p7">
              <a:extLst>
                <a:ext uri="{FF2B5EF4-FFF2-40B4-BE49-F238E27FC236}">
                  <a16:creationId xmlns:a16="http://schemas.microsoft.com/office/drawing/2014/main" id="{05149A95-9E13-236A-992A-1D7D721D191B}"/>
                </a:ext>
              </a:extLst>
            </p:cNvPr>
            <p:cNvSpPr/>
            <p:nvPr/>
          </p:nvSpPr>
          <p:spPr>
            <a:xfrm>
              <a:off x="701750" y="3402175"/>
              <a:ext cx="65000" cy="61575"/>
            </a:xfrm>
            <a:custGeom>
              <a:avLst/>
              <a:gdLst/>
              <a:ahLst/>
              <a:cxnLst/>
              <a:rect l="l" t="t" r="r" b="b"/>
              <a:pathLst>
                <a:path w="2600" h="2463" extrusionOk="0">
                  <a:moveTo>
                    <a:pt x="13" y="1500"/>
                  </a:moveTo>
                  <a:cubicBezTo>
                    <a:pt x="350" y="2175"/>
                    <a:pt x="1175" y="2462"/>
                    <a:pt x="1825" y="2012"/>
                  </a:cubicBezTo>
                  <a:cubicBezTo>
                    <a:pt x="2400" y="1600"/>
                    <a:pt x="2599" y="538"/>
                    <a:pt x="2025" y="38"/>
                  </a:cubicBezTo>
                  <a:cubicBezTo>
                    <a:pt x="1975" y="1"/>
                    <a:pt x="1900" y="76"/>
                    <a:pt x="1950" y="113"/>
                  </a:cubicBezTo>
                  <a:cubicBezTo>
                    <a:pt x="2462" y="588"/>
                    <a:pt x="2300" y="1563"/>
                    <a:pt x="1762" y="1938"/>
                  </a:cubicBezTo>
                  <a:cubicBezTo>
                    <a:pt x="1150" y="2350"/>
                    <a:pt x="400" y="2112"/>
                    <a:pt x="75" y="1463"/>
                  </a:cubicBezTo>
                  <a:cubicBezTo>
                    <a:pt x="50" y="1425"/>
                    <a:pt x="0" y="1463"/>
                    <a:pt x="13" y="15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2973;p7">
              <a:extLst>
                <a:ext uri="{FF2B5EF4-FFF2-40B4-BE49-F238E27FC236}">
                  <a16:creationId xmlns:a16="http://schemas.microsoft.com/office/drawing/2014/main" id="{B2BD0788-48B5-DCF5-B85C-E10CFA3B0E72}"/>
                </a:ext>
              </a:extLst>
            </p:cNvPr>
            <p:cNvSpPr/>
            <p:nvPr/>
          </p:nvSpPr>
          <p:spPr>
            <a:xfrm>
              <a:off x="709550" y="3392175"/>
              <a:ext cx="46575" cy="35950"/>
            </a:xfrm>
            <a:custGeom>
              <a:avLst/>
              <a:gdLst/>
              <a:ahLst/>
              <a:cxnLst/>
              <a:rect l="l" t="t" r="r" b="b"/>
              <a:pathLst>
                <a:path w="1863" h="1438" extrusionOk="0">
                  <a:moveTo>
                    <a:pt x="1850" y="700"/>
                  </a:moveTo>
                  <a:cubicBezTo>
                    <a:pt x="1663" y="226"/>
                    <a:pt x="1125" y="1"/>
                    <a:pt x="663" y="201"/>
                  </a:cubicBezTo>
                  <a:cubicBezTo>
                    <a:pt x="200" y="401"/>
                    <a:pt x="1" y="938"/>
                    <a:pt x="200" y="1400"/>
                  </a:cubicBezTo>
                  <a:cubicBezTo>
                    <a:pt x="225" y="1438"/>
                    <a:pt x="300" y="1413"/>
                    <a:pt x="288" y="1363"/>
                  </a:cubicBezTo>
                  <a:cubicBezTo>
                    <a:pt x="163" y="938"/>
                    <a:pt x="275" y="488"/>
                    <a:pt x="713" y="301"/>
                  </a:cubicBezTo>
                  <a:cubicBezTo>
                    <a:pt x="1125" y="138"/>
                    <a:pt x="1600" y="326"/>
                    <a:pt x="1788" y="738"/>
                  </a:cubicBezTo>
                  <a:cubicBezTo>
                    <a:pt x="1800" y="775"/>
                    <a:pt x="1863" y="738"/>
                    <a:pt x="1838" y="7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2974;p7">
              <a:extLst>
                <a:ext uri="{FF2B5EF4-FFF2-40B4-BE49-F238E27FC236}">
                  <a16:creationId xmlns:a16="http://schemas.microsoft.com/office/drawing/2014/main" id="{FFE05AB3-A01F-9235-2A7D-C86B2D63F327}"/>
                </a:ext>
              </a:extLst>
            </p:cNvPr>
            <p:cNvSpPr/>
            <p:nvPr/>
          </p:nvSpPr>
          <p:spPr>
            <a:xfrm>
              <a:off x="713300" y="3422475"/>
              <a:ext cx="30950" cy="17225"/>
            </a:xfrm>
            <a:custGeom>
              <a:avLst/>
              <a:gdLst/>
              <a:ahLst/>
              <a:cxnLst/>
              <a:rect l="l" t="t" r="r" b="b"/>
              <a:pathLst>
                <a:path w="1238" h="689" extrusionOk="0">
                  <a:moveTo>
                    <a:pt x="26" y="51"/>
                  </a:moveTo>
                  <a:cubicBezTo>
                    <a:pt x="1" y="388"/>
                    <a:pt x="375" y="638"/>
                    <a:pt x="688" y="626"/>
                  </a:cubicBezTo>
                  <a:cubicBezTo>
                    <a:pt x="1000" y="626"/>
                    <a:pt x="1238" y="351"/>
                    <a:pt x="1113" y="63"/>
                  </a:cubicBezTo>
                  <a:cubicBezTo>
                    <a:pt x="1100" y="13"/>
                    <a:pt x="1013" y="26"/>
                    <a:pt x="1025" y="88"/>
                  </a:cubicBezTo>
                  <a:cubicBezTo>
                    <a:pt x="1213" y="688"/>
                    <a:pt x="75" y="638"/>
                    <a:pt x="100" y="51"/>
                  </a:cubicBezTo>
                  <a:cubicBezTo>
                    <a:pt x="100" y="1"/>
                    <a:pt x="38" y="1"/>
                    <a:pt x="26"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2975;p7">
              <a:extLst>
                <a:ext uri="{FF2B5EF4-FFF2-40B4-BE49-F238E27FC236}">
                  <a16:creationId xmlns:a16="http://schemas.microsoft.com/office/drawing/2014/main" id="{5C73713D-6147-8E1F-5288-91DD33DD84A0}"/>
                </a:ext>
              </a:extLst>
            </p:cNvPr>
            <p:cNvSpPr/>
            <p:nvPr/>
          </p:nvSpPr>
          <p:spPr>
            <a:xfrm>
              <a:off x="702675" y="3138500"/>
              <a:ext cx="71875" cy="55325"/>
            </a:xfrm>
            <a:custGeom>
              <a:avLst/>
              <a:gdLst/>
              <a:ahLst/>
              <a:cxnLst/>
              <a:rect l="l" t="t" r="r" b="b"/>
              <a:pathLst>
                <a:path w="2875" h="2213" extrusionOk="0">
                  <a:moveTo>
                    <a:pt x="88" y="463"/>
                  </a:moveTo>
                  <a:cubicBezTo>
                    <a:pt x="1400" y="113"/>
                    <a:pt x="2487" y="925"/>
                    <a:pt x="2812" y="2187"/>
                  </a:cubicBezTo>
                  <a:cubicBezTo>
                    <a:pt x="2812" y="2212"/>
                    <a:pt x="2875" y="2212"/>
                    <a:pt x="2862" y="2175"/>
                  </a:cubicBezTo>
                  <a:cubicBezTo>
                    <a:pt x="2762" y="788"/>
                    <a:pt x="1325" y="0"/>
                    <a:pt x="51" y="388"/>
                  </a:cubicBezTo>
                  <a:cubicBezTo>
                    <a:pt x="1" y="400"/>
                    <a:pt x="26" y="475"/>
                    <a:pt x="76" y="4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2976;p7">
              <a:extLst>
                <a:ext uri="{FF2B5EF4-FFF2-40B4-BE49-F238E27FC236}">
                  <a16:creationId xmlns:a16="http://schemas.microsoft.com/office/drawing/2014/main" id="{2D659641-88D6-D89F-A50A-D353060EBFF8}"/>
                </a:ext>
              </a:extLst>
            </p:cNvPr>
            <p:cNvSpPr/>
            <p:nvPr/>
          </p:nvSpPr>
          <p:spPr>
            <a:xfrm>
              <a:off x="695500" y="2739850"/>
              <a:ext cx="104675" cy="111550"/>
            </a:xfrm>
            <a:custGeom>
              <a:avLst/>
              <a:gdLst/>
              <a:ahLst/>
              <a:cxnLst/>
              <a:rect l="l" t="t" r="r" b="b"/>
              <a:pathLst>
                <a:path w="4187" h="4462" extrusionOk="0">
                  <a:moveTo>
                    <a:pt x="188" y="1800"/>
                  </a:moveTo>
                  <a:cubicBezTo>
                    <a:pt x="0" y="3250"/>
                    <a:pt x="1450" y="4424"/>
                    <a:pt x="2799" y="3712"/>
                  </a:cubicBezTo>
                  <a:cubicBezTo>
                    <a:pt x="4187" y="2975"/>
                    <a:pt x="3962" y="1038"/>
                    <a:pt x="3024" y="25"/>
                  </a:cubicBezTo>
                  <a:cubicBezTo>
                    <a:pt x="2999" y="0"/>
                    <a:pt x="2949" y="38"/>
                    <a:pt x="2974" y="75"/>
                  </a:cubicBezTo>
                  <a:cubicBezTo>
                    <a:pt x="3624" y="975"/>
                    <a:pt x="4074" y="2450"/>
                    <a:pt x="3124" y="3325"/>
                  </a:cubicBezTo>
                  <a:cubicBezTo>
                    <a:pt x="1912" y="4462"/>
                    <a:pt x="100" y="3375"/>
                    <a:pt x="288" y="1800"/>
                  </a:cubicBezTo>
                  <a:cubicBezTo>
                    <a:pt x="300" y="1738"/>
                    <a:pt x="188" y="1738"/>
                    <a:pt x="175" y="18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2977;p7">
              <a:extLst>
                <a:ext uri="{FF2B5EF4-FFF2-40B4-BE49-F238E27FC236}">
                  <a16:creationId xmlns:a16="http://schemas.microsoft.com/office/drawing/2014/main" id="{D4C235CB-F6DE-3B1F-325D-E8E006CDDA68}"/>
                </a:ext>
              </a:extLst>
            </p:cNvPr>
            <p:cNvSpPr/>
            <p:nvPr/>
          </p:nvSpPr>
          <p:spPr>
            <a:xfrm>
              <a:off x="628325" y="2481475"/>
              <a:ext cx="146850" cy="263400"/>
            </a:xfrm>
            <a:custGeom>
              <a:avLst/>
              <a:gdLst/>
              <a:ahLst/>
              <a:cxnLst/>
              <a:rect l="l" t="t" r="r" b="b"/>
              <a:pathLst>
                <a:path w="5874" h="10536" extrusionOk="0">
                  <a:moveTo>
                    <a:pt x="5836" y="10448"/>
                  </a:moveTo>
                  <a:cubicBezTo>
                    <a:pt x="4162" y="9236"/>
                    <a:pt x="2050" y="8124"/>
                    <a:pt x="1125" y="6224"/>
                  </a:cubicBezTo>
                  <a:cubicBezTo>
                    <a:pt x="275" y="4462"/>
                    <a:pt x="100" y="1688"/>
                    <a:pt x="1300" y="63"/>
                  </a:cubicBezTo>
                  <a:cubicBezTo>
                    <a:pt x="1325" y="38"/>
                    <a:pt x="1275" y="1"/>
                    <a:pt x="1250" y="26"/>
                  </a:cubicBezTo>
                  <a:cubicBezTo>
                    <a:pt x="0" y="1463"/>
                    <a:pt x="138" y="3950"/>
                    <a:pt x="725" y="5674"/>
                  </a:cubicBezTo>
                  <a:cubicBezTo>
                    <a:pt x="1513" y="7986"/>
                    <a:pt x="3912" y="9186"/>
                    <a:pt x="5799" y="10510"/>
                  </a:cubicBezTo>
                  <a:cubicBezTo>
                    <a:pt x="5836" y="10535"/>
                    <a:pt x="5874" y="10473"/>
                    <a:pt x="5836" y="1044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2978;p7">
              <a:extLst>
                <a:ext uri="{FF2B5EF4-FFF2-40B4-BE49-F238E27FC236}">
                  <a16:creationId xmlns:a16="http://schemas.microsoft.com/office/drawing/2014/main" id="{E8710A92-A987-C3E8-686A-0EAAE03FC080}"/>
                </a:ext>
              </a:extLst>
            </p:cNvPr>
            <p:cNvSpPr/>
            <p:nvPr/>
          </p:nvSpPr>
          <p:spPr>
            <a:xfrm>
              <a:off x="667675" y="2448375"/>
              <a:ext cx="84700" cy="100925"/>
            </a:xfrm>
            <a:custGeom>
              <a:avLst/>
              <a:gdLst/>
              <a:ahLst/>
              <a:cxnLst/>
              <a:rect l="l" t="t" r="r" b="b"/>
              <a:pathLst>
                <a:path w="3388" h="4037" extrusionOk="0">
                  <a:moveTo>
                    <a:pt x="88" y="1150"/>
                  </a:moveTo>
                  <a:cubicBezTo>
                    <a:pt x="1026" y="625"/>
                    <a:pt x="2413" y="500"/>
                    <a:pt x="2950" y="1662"/>
                  </a:cubicBezTo>
                  <a:cubicBezTo>
                    <a:pt x="3075" y="1937"/>
                    <a:pt x="3113" y="2249"/>
                    <a:pt x="3075" y="2549"/>
                  </a:cubicBezTo>
                  <a:cubicBezTo>
                    <a:pt x="3063" y="2624"/>
                    <a:pt x="3075" y="2712"/>
                    <a:pt x="3075" y="2774"/>
                  </a:cubicBezTo>
                  <a:cubicBezTo>
                    <a:pt x="2938" y="3549"/>
                    <a:pt x="2738" y="3524"/>
                    <a:pt x="2213" y="3587"/>
                  </a:cubicBezTo>
                  <a:cubicBezTo>
                    <a:pt x="1313" y="3699"/>
                    <a:pt x="976" y="3087"/>
                    <a:pt x="1113" y="2312"/>
                  </a:cubicBezTo>
                  <a:cubicBezTo>
                    <a:pt x="1226" y="1737"/>
                    <a:pt x="1526" y="1425"/>
                    <a:pt x="1938" y="1037"/>
                  </a:cubicBezTo>
                  <a:cubicBezTo>
                    <a:pt x="2250" y="737"/>
                    <a:pt x="2575" y="487"/>
                    <a:pt x="2588" y="25"/>
                  </a:cubicBezTo>
                  <a:cubicBezTo>
                    <a:pt x="2588" y="0"/>
                    <a:pt x="2550" y="0"/>
                    <a:pt x="2538" y="25"/>
                  </a:cubicBezTo>
                  <a:cubicBezTo>
                    <a:pt x="2438" y="750"/>
                    <a:pt x="1538" y="1137"/>
                    <a:pt x="1163" y="1725"/>
                  </a:cubicBezTo>
                  <a:cubicBezTo>
                    <a:pt x="863" y="2149"/>
                    <a:pt x="813" y="2712"/>
                    <a:pt x="1026" y="3187"/>
                  </a:cubicBezTo>
                  <a:cubicBezTo>
                    <a:pt x="1363" y="3912"/>
                    <a:pt x="2500" y="4036"/>
                    <a:pt x="2988" y="3387"/>
                  </a:cubicBezTo>
                  <a:cubicBezTo>
                    <a:pt x="3388" y="2874"/>
                    <a:pt x="3263" y="1800"/>
                    <a:pt x="2900" y="1312"/>
                  </a:cubicBezTo>
                  <a:cubicBezTo>
                    <a:pt x="2200" y="387"/>
                    <a:pt x="938" y="575"/>
                    <a:pt x="51" y="1087"/>
                  </a:cubicBezTo>
                  <a:cubicBezTo>
                    <a:pt x="1" y="1112"/>
                    <a:pt x="51" y="1187"/>
                    <a:pt x="88" y="1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2979;p7">
              <a:extLst>
                <a:ext uri="{FF2B5EF4-FFF2-40B4-BE49-F238E27FC236}">
                  <a16:creationId xmlns:a16="http://schemas.microsoft.com/office/drawing/2014/main" id="{87A16DD3-C19B-86C0-E1D3-00740CE8DCB4}"/>
                </a:ext>
              </a:extLst>
            </p:cNvPr>
            <p:cNvSpPr/>
            <p:nvPr/>
          </p:nvSpPr>
          <p:spPr>
            <a:xfrm>
              <a:off x="722350" y="2386200"/>
              <a:ext cx="13775" cy="55325"/>
            </a:xfrm>
            <a:custGeom>
              <a:avLst/>
              <a:gdLst/>
              <a:ahLst/>
              <a:cxnLst/>
              <a:rect l="l" t="t" r="r" b="b"/>
              <a:pathLst>
                <a:path w="551" h="2213" extrusionOk="0">
                  <a:moveTo>
                    <a:pt x="476" y="2162"/>
                  </a:moveTo>
                  <a:cubicBezTo>
                    <a:pt x="551" y="1475"/>
                    <a:pt x="488" y="625"/>
                    <a:pt x="76" y="25"/>
                  </a:cubicBezTo>
                  <a:cubicBezTo>
                    <a:pt x="51" y="0"/>
                    <a:pt x="1" y="13"/>
                    <a:pt x="13" y="50"/>
                  </a:cubicBezTo>
                  <a:cubicBezTo>
                    <a:pt x="251" y="775"/>
                    <a:pt x="476" y="1387"/>
                    <a:pt x="401" y="2162"/>
                  </a:cubicBezTo>
                  <a:cubicBezTo>
                    <a:pt x="401" y="2212"/>
                    <a:pt x="476" y="2212"/>
                    <a:pt x="476" y="2162"/>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2980;p7">
              <a:extLst>
                <a:ext uri="{FF2B5EF4-FFF2-40B4-BE49-F238E27FC236}">
                  <a16:creationId xmlns:a16="http://schemas.microsoft.com/office/drawing/2014/main" id="{F220CEC3-5E6F-BE7E-6876-665231AD4CA6}"/>
                </a:ext>
              </a:extLst>
            </p:cNvPr>
            <p:cNvSpPr/>
            <p:nvPr/>
          </p:nvSpPr>
          <p:spPr>
            <a:xfrm>
              <a:off x="691750" y="2632075"/>
              <a:ext cx="96875" cy="81550"/>
            </a:xfrm>
            <a:custGeom>
              <a:avLst/>
              <a:gdLst/>
              <a:ahLst/>
              <a:cxnLst/>
              <a:rect l="l" t="t" r="r" b="b"/>
              <a:pathLst>
                <a:path w="3875" h="3262" extrusionOk="0">
                  <a:moveTo>
                    <a:pt x="38" y="2237"/>
                  </a:moveTo>
                  <a:cubicBezTo>
                    <a:pt x="688" y="2787"/>
                    <a:pt x="1500" y="3262"/>
                    <a:pt x="2375" y="3074"/>
                  </a:cubicBezTo>
                  <a:cubicBezTo>
                    <a:pt x="3212" y="2887"/>
                    <a:pt x="3812" y="2087"/>
                    <a:pt x="3849" y="1250"/>
                  </a:cubicBezTo>
                  <a:cubicBezTo>
                    <a:pt x="3874" y="675"/>
                    <a:pt x="3487" y="0"/>
                    <a:pt x="2824" y="75"/>
                  </a:cubicBezTo>
                  <a:cubicBezTo>
                    <a:pt x="2475" y="113"/>
                    <a:pt x="2062" y="463"/>
                    <a:pt x="2437" y="750"/>
                  </a:cubicBezTo>
                  <a:cubicBezTo>
                    <a:pt x="2475" y="775"/>
                    <a:pt x="2512" y="712"/>
                    <a:pt x="2475" y="675"/>
                  </a:cubicBezTo>
                  <a:cubicBezTo>
                    <a:pt x="3299" y="250"/>
                    <a:pt x="3724" y="400"/>
                    <a:pt x="3749" y="1137"/>
                  </a:cubicBezTo>
                  <a:cubicBezTo>
                    <a:pt x="3737" y="1450"/>
                    <a:pt x="3662" y="1762"/>
                    <a:pt x="3499" y="2037"/>
                  </a:cubicBezTo>
                  <a:cubicBezTo>
                    <a:pt x="3299" y="2474"/>
                    <a:pt x="2912" y="2799"/>
                    <a:pt x="2450" y="2937"/>
                  </a:cubicBezTo>
                  <a:cubicBezTo>
                    <a:pt x="1562" y="3174"/>
                    <a:pt x="750" y="2712"/>
                    <a:pt x="75" y="2187"/>
                  </a:cubicBezTo>
                  <a:cubicBezTo>
                    <a:pt x="50" y="2162"/>
                    <a:pt x="0" y="2212"/>
                    <a:pt x="38" y="223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2981;p7">
              <a:extLst>
                <a:ext uri="{FF2B5EF4-FFF2-40B4-BE49-F238E27FC236}">
                  <a16:creationId xmlns:a16="http://schemas.microsoft.com/office/drawing/2014/main" id="{DCEF6861-5819-90B0-454F-3334DE0E4977}"/>
                </a:ext>
              </a:extLst>
            </p:cNvPr>
            <p:cNvSpPr/>
            <p:nvPr/>
          </p:nvSpPr>
          <p:spPr>
            <a:xfrm>
              <a:off x="720475" y="2704850"/>
              <a:ext cx="110625" cy="22850"/>
            </a:xfrm>
            <a:custGeom>
              <a:avLst/>
              <a:gdLst/>
              <a:ahLst/>
              <a:cxnLst/>
              <a:rect l="l" t="t" r="r" b="b"/>
              <a:pathLst>
                <a:path w="4425" h="914" extrusionOk="0">
                  <a:moveTo>
                    <a:pt x="38" y="88"/>
                  </a:moveTo>
                  <a:cubicBezTo>
                    <a:pt x="551" y="538"/>
                    <a:pt x="1238" y="663"/>
                    <a:pt x="1913" y="738"/>
                  </a:cubicBezTo>
                  <a:cubicBezTo>
                    <a:pt x="2725" y="826"/>
                    <a:pt x="3712" y="913"/>
                    <a:pt x="4400" y="388"/>
                  </a:cubicBezTo>
                  <a:cubicBezTo>
                    <a:pt x="4425" y="363"/>
                    <a:pt x="4400" y="313"/>
                    <a:pt x="4362" y="326"/>
                  </a:cubicBezTo>
                  <a:cubicBezTo>
                    <a:pt x="3238" y="913"/>
                    <a:pt x="1101" y="876"/>
                    <a:pt x="101" y="26"/>
                  </a:cubicBezTo>
                  <a:cubicBezTo>
                    <a:pt x="63" y="1"/>
                    <a:pt x="1" y="51"/>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2982;p7">
              <a:extLst>
                <a:ext uri="{FF2B5EF4-FFF2-40B4-BE49-F238E27FC236}">
                  <a16:creationId xmlns:a16="http://schemas.microsoft.com/office/drawing/2014/main" id="{5C0293AC-7613-E35F-5898-601DF80C4DC7}"/>
                </a:ext>
              </a:extLst>
            </p:cNvPr>
            <p:cNvSpPr/>
            <p:nvPr/>
          </p:nvSpPr>
          <p:spPr>
            <a:xfrm>
              <a:off x="830150" y="2705175"/>
              <a:ext cx="12200" cy="11900"/>
            </a:xfrm>
            <a:custGeom>
              <a:avLst/>
              <a:gdLst/>
              <a:ahLst/>
              <a:cxnLst/>
              <a:rect l="l" t="t" r="r" b="b"/>
              <a:pathLst>
                <a:path w="488" h="476" extrusionOk="0">
                  <a:moveTo>
                    <a:pt x="50" y="350"/>
                  </a:moveTo>
                  <a:cubicBezTo>
                    <a:pt x="0" y="263"/>
                    <a:pt x="25" y="150"/>
                    <a:pt x="88" y="88"/>
                  </a:cubicBezTo>
                  <a:cubicBezTo>
                    <a:pt x="163" y="25"/>
                    <a:pt x="250" y="0"/>
                    <a:pt x="338" y="13"/>
                  </a:cubicBezTo>
                  <a:cubicBezTo>
                    <a:pt x="375" y="13"/>
                    <a:pt x="400" y="25"/>
                    <a:pt x="425" y="50"/>
                  </a:cubicBezTo>
                  <a:cubicBezTo>
                    <a:pt x="450" y="88"/>
                    <a:pt x="463" y="125"/>
                    <a:pt x="463" y="163"/>
                  </a:cubicBezTo>
                  <a:cubicBezTo>
                    <a:pt x="488" y="288"/>
                    <a:pt x="425" y="413"/>
                    <a:pt x="300" y="463"/>
                  </a:cubicBezTo>
                  <a:cubicBezTo>
                    <a:pt x="175" y="475"/>
                    <a:pt x="50" y="375"/>
                    <a:pt x="50" y="238"/>
                  </a:cubicBezTo>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2983;p7">
              <a:extLst>
                <a:ext uri="{FF2B5EF4-FFF2-40B4-BE49-F238E27FC236}">
                  <a16:creationId xmlns:a16="http://schemas.microsoft.com/office/drawing/2014/main" id="{9E519897-3941-DEF4-561C-14DE10DD8003}"/>
                </a:ext>
              </a:extLst>
            </p:cNvPr>
            <p:cNvSpPr/>
            <p:nvPr/>
          </p:nvSpPr>
          <p:spPr>
            <a:xfrm>
              <a:off x="827325" y="2698925"/>
              <a:ext cx="17225" cy="22200"/>
            </a:xfrm>
            <a:custGeom>
              <a:avLst/>
              <a:gdLst/>
              <a:ahLst/>
              <a:cxnLst/>
              <a:rect l="l" t="t" r="r" b="b"/>
              <a:pathLst>
                <a:path w="689" h="888" extrusionOk="0">
                  <a:moveTo>
                    <a:pt x="213" y="588"/>
                  </a:moveTo>
                  <a:cubicBezTo>
                    <a:pt x="251" y="300"/>
                    <a:pt x="313" y="250"/>
                    <a:pt x="426" y="425"/>
                  </a:cubicBezTo>
                  <a:cubicBezTo>
                    <a:pt x="601" y="575"/>
                    <a:pt x="526" y="588"/>
                    <a:pt x="201" y="475"/>
                  </a:cubicBezTo>
                  <a:cubicBezTo>
                    <a:pt x="201" y="438"/>
                    <a:pt x="126" y="450"/>
                    <a:pt x="126" y="488"/>
                  </a:cubicBezTo>
                  <a:cubicBezTo>
                    <a:pt x="126" y="888"/>
                    <a:pt x="688" y="800"/>
                    <a:pt x="626" y="400"/>
                  </a:cubicBezTo>
                  <a:cubicBezTo>
                    <a:pt x="576" y="0"/>
                    <a:pt x="1" y="238"/>
                    <a:pt x="101" y="613"/>
                  </a:cubicBezTo>
                  <a:cubicBezTo>
                    <a:pt x="113" y="700"/>
                    <a:pt x="238" y="663"/>
                    <a:pt x="213" y="5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2984;p7">
              <a:extLst>
                <a:ext uri="{FF2B5EF4-FFF2-40B4-BE49-F238E27FC236}">
                  <a16:creationId xmlns:a16="http://schemas.microsoft.com/office/drawing/2014/main" id="{0CA85A93-CB3C-1D3B-1066-48987475E51E}"/>
                </a:ext>
              </a:extLst>
            </p:cNvPr>
            <p:cNvSpPr/>
            <p:nvPr/>
          </p:nvSpPr>
          <p:spPr>
            <a:xfrm>
              <a:off x="662375" y="2476475"/>
              <a:ext cx="3150" cy="3150"/>
            </a:xfrm>
            <a:custGeom>
              <a:avLst/>
              <a:gdLst/>
              <a:ahLst/>
              <a:cxnLst/>
              <a:rect l="l" t="t" r="r" b="b"/>
              <a:pathLst>
                <a:path w="126" h="126" extrusionOk="0">
                  <a:moveTo>
                    <a:pt x="63" y="88"/>
                  </a:moveTo>
                  <a:lnTo>
                    <a:pt x="88" y="88"/>
                  </a:lnTo>
                  <a:cubicBezTo>
                    <a:pt x="126" y="88"/>
                    <a:pt x="126" y="38"/>
                    <a:pt x="88" y="26"/>
                  </a:cubicBezTo>
                  <a:lnTo>
                    <a:pt x="63" y="26"/>
                  </a:lnTo>
                  <a:cubicBezTo>
                    <a:pt x="1" y="1"/>
                    <a:pt x="1" y="126"/>
                    <a:pt x="63" y="10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2985;p7">
              <a:extLst>
                <a:ext uri="{FF2B5EF4-FFF2-40B4-BE49-F238E27FC236}">
                  <a16:creationId xmlns:a16="http://schemas.microsoft.com/office/drawing/2014/main" id="{452FAB4E-C52E-795A-DEFA-0639EEE93380}"/>
                </a:ext>
              </a:extLst>
            </p:cNvPr>
            <p:cNvSpPr/>
            <p:nvPr/>
          </p:nvSpPr>
          <p:spPr>
            <a:xfrm>
              <a:off x="705800" y="2346825"/>
              <a:ext cx="17525" cy="42200"/>
            </a:xfrm>
            <a:custGeom>
              <a:avLst/>
              <a:gdLst/>
              <a:ahLst/>
              <a:cxnLst/>
              <a:rect l="l" t="t" r="r" b="b"/>
              <a:pathLst>
                <a:path w="701" h="1688" extrusionOk="0">
                  <a:moveTo>
                    <a:pt x="638" y="1550"/>
                  </a:moveTo>
                  <a:cubicBezTo>
                    <a:pt x="388" y="1463"/>
                    <a:pt x="276" y="1025"/>
                    <a:pt x="226" y="800"/>
                  </a:cubicBezTo>
                  <a:cubicBezTo>
                    <a:pt x="188" y="563"/>
                    <a:pt x="201" y="313"/>
                    <a:pt x="238" y="63"/>
                  </a:cubicBezTo>
                  <a:cubicBezTo>
                    <a:pt x="238" y="13"/>
                    <a:pt x="163" y="1"/>
                    <a:pt x="138" y="51"/>
                  </a:cubicBezTo>
                  <a:cubicBezTo>
                    <a:pt x="1" y="513"/>
                    <a:pt x="76" y="1463"/>
                    <a:pt x="613" y="1663"/>
                  </a:cubicBezTo>
                  <a:cubicBezTo>
                    <a:pt x="675" y="1688"/>
                    <a:pt x="700" y="1575"/>
                    <a:pt x="638" y="15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2986;p7">
              <a:extLst>
                <a:ext uri="{FF2B5EF4-FFF2-40B4-BE49-F238E27FC236}">
                  <a16:creationId xmlns:a16="http://schemas.microsoft.com/office/drawing/2014/main" id="{9315EDA5-B204-FF25-0BC7-FFB72EE0EE16}"/>
                </a:ext>
              </a:extLst>
            </p:cNvPr>
            <p:cNvSpPr/>
            <p:nvPr/>
          </p:nvSpPr>
          <p:spPr>
            <a:xfrm>
              <a:off x="708300" y="2346525"/>
              <a:ext cx="19700" cy="42200"/>
            </a:xfrm>
            <a:custGeom>
              <a:avLst/>
              <a:gdLst/>
              <a:ahLst/>
              <a:cxnLst/>
              <a:rect l="l" t="t" r="r" b="b"/>
              <a:pathLst>
                <a:path w="788" h="1688" extrusionOk="0">
                  <a:moveTo>
                    <a:pt x="38" y="113"/>
                  </a:moveTo>
                  <a:cubicBezTo>
                    <a:pt x="413" y="513"/>
                    <a:pt x="600" y="1062"/>
                    <a:pt x="550" y="1600"/>
                  </a:cubicBezTo>
                  <a:cubicBezTo>
                    <a:pt x="550" y="1662"/>
                    <a:pt x="625" y="1687"/>
                    <a:pt x="638" y="1625"/>
                  </a:cubicBezTo>
                  <a:cubicBezTo>
                    <a:pt x="788" y="1125"/>
                    <a:pt x="475" y="400"/>
                    <a:pt x="113" y="50"/>
                  </a:cubicBezTo>
                  <a:cubicBezTo>
                    <a:pt x="63" y="0"/>
                    <a:pt x="1" y="63"/>
                    <a:pt x="38"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2987;p7">
              <a:extLst>
                <a:ext uri="{FF2B5EF4-FFF2-40B4-BE49-F238E27FC236}">
                  <a16:creationId xmlns:a16="http://schemas.microsoft.com/office/drawing/2014/main" id="{F4B283E9-5F0E-40CC-9B69-85393400F55E}"/>
                </a:ext>
              </a:extLst>
            </p:cNvPr>
            <p:cNvSpPr/>
            <p:nvPr/>
          </p:nvSpPr>
          <p:spPr>
            <a:xfrm>
              <a:off x="732050" y="2415875"/>
              <a:ext cx="30000" cy="33150"/>
            </a:xfrm>
            <a:custGeom>
              <a:avLst/>
              <a:gdLst/>
              <a:ahLst/>
              <a:cxnLst/>
              <a:rect l="l" t="t" r="r" b="b"/>
              <a:pathLst>
                <a:path w="1200" h="1326" extrusionOk="0">
                  <a:moveTo>
                    <a:pt x="100" y="1275"/>
                  </a:moveTo>
                  <a:cubicBezTo>
                    <a:pt x="88" y="963"/>
                    <a:pt x="250" y="713"/>
                    <a:pt x="450" y="463"/>
                  </a:cubicBezTo>
                  <a:cubicBezTo>
                    <a:pt x="613" y="238"/>
                    <a:pt x="875" y="100"/>
                    <a:pt x="1163" y="75"/>
                  </a:cubicBezTo>
                  <a:cubicBezTo>
                    <a:pt x="1200" y="75"/>
                    <a:pt x="1200" y="0"/>
                    <a:pt x="1150" y="0"/>
                  </a:cubicBezTo>
                  <a:cubicBezTo>
                    <a:pt x="850" y="13"/>
                    <a:pt x="563" y="163"/>
                    <a:pt x="388" y="413"/>
                  </a:cubicBezTo>
                  <a:cubicBezTo>
                    <a:pt x="188" y="663"/>
                    <a:pt x="0" y="938"/>
                    <a:pt x="25" y="1275"/>
                  </a:cubicBezTo>
                  <a:cubicBezTo>
                    <a:pt x="25" y="1325"/>
                    <a:pt x="100" y="1325"/>
                    <a:pt x="100" y="127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2988;p7">
              <a:extLst>
                <a:ext uri="{FF2B5EF4-FFF2-40B4-BE49-F238E27FC236}">
                  <a16:creationId xmlns:a16="http://schemas.microsoft.com/office/drawing/2014/main" id="{ACA0F30A-2FCA-603D-E10C-8EF36FFE5BA1}"/>
                </a:ext>
              </a:extLst>
            </p:cNvPr>
            <p:cNvSpPr/>
            <p:nvPr/>
          </p:nvSpPr>
          <p:spPr>
            <a:xfrm>
              <a:off x="732675" y="2415550"/>
              <a:ext cx="29075" cy="33475"/>
            </a:xfrm>
            <a:custGeom>
              <a:avLst/>
              <a:gdLst/>
              <a:ahLst/>
              <a:cxnLst/>
              <a:rect l="l" t="t" r="r" b="b"/>
              <a:pathLst>
                <a:path w="1163" h="1339" extrusionOk="0">
                  <a:moveTo>
                    <a:pt x="1100" y="51"/>
                  </a:moveTo>
                  <a:cubicBezTo>
                    <a:pt x="1013" y="313"/>
                    <a:pt x="875" y="563"/>
                    <a:pt x="700" y="788"/>
                  </a:cubicBezTo>
                  <a:cubicBezTo>
                    <a:pt x="525" y="1013"/>
                    <a:pt x="288" y="1076"/>
                    <a:pt x="50" y="1213"/>
                  </a:cubicBezTo>
                  <a:cubicBezTo>
                    <a:pt x="0" y="1251"/>
                    <a:pt x="38" y="1338"/>
                    <a:pt x="100" y="1313"/>
                  </a:cubicBezTo>
                  <a:cubicBezTo>
                    <a:pt x="675" y="1201"/>
                    <a:pt x="1088" y="626"/>
                    <a:pt x="1163" y="63"/>
                  </a:cubicBezTo>
                  <a:cubicBezTo>
                    <a:pt x="1163" y="26"/>
                    <a:pt x="1113" y="1"/>
                    <a:pt x="1100" y="5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2989;p7">
              <a:extLst>
                <a:ext uri="{FF2B5EF4-FFF2-40B4-BE49-F238E27FC236}">
                  <a16:creationId xmlns:a16="http://schemas.microsoft.com/office/drawing/2014/main" id="{BBADA110-A749-D127-44BB-13A710AC984E}"/>
                </a:ext>
              </a:extLst>
            </p:cNvPr>
            <p:cNvSpPr/>
            <p:nvPr/>
          </p:nvSpPr>
          <p:spPr>
            <a:xfrm>
              <a:off x="739850" y="2718600"/>
              <a:ext cx="86875" cy="38450"/>
            </a:xfrm>
            <a:custGeom>
              <a:avLst/>
              <a:gdLst/>
              <a:ahLst/>
              <a:cxnLst/>
              <a:rect l="l" t="t" r="r" b="b"/>
              <a:pathLst>
                <a:path w="3475" h="1538" extrusionOk="0">
                  <a:moveTo>
                    <a:pt x="38" y="88"/>
                  </a:moveTo>
                  <a:cubicBezTo>
                    <a:pt x="1025" y="813"/>
                    <a:pt x="2175" y="1313"/>
                    <a:pt x="3387" y="1525"/>
                  </a:cubicBezTo>
                  <a:cubicBezTo>
                    <a:pt x="3450" y="1538"/>
                    <a:pt x="3475" y="1450"/>
                    <a:pt x="3412" y="1438"/>
                  </a:cubicBezTo>
                  <a:cubicBezTo>
                    <a:pt x="2213" y="1213"/>
                    <a:pt x="1075" y="738"/>
                    <a:pt x="76" y="26"/>
                  </a:cubicBezTo>
                  <a:cubicBezTo>
                    <a:pt x="38" y="1"/>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2990;p7">
              <a:extLst>
                <a:ext uri="{FF2B5EF4-FFF2-40B4-BE49-F238E27FC236}">
                  <a16:creationId xmlns:a16="http://schemas.microsoft.com/office/drawing/2014/main" id="{E64C7F9A-435B-854B-B7BC-88E48A670575}"/>
                </a:ext>
              </a:extLst>
            </p:cNvPr>
            <p:cNvSpPr/>
            <p:nvPr/>
          </p:nvSpPr>
          <p:spPr>
            <a:xfrm>
              <a:off x="824200" y="2749525"/>
              <a:ext cx="16600" cy="17850"/>
            </a:xfrm>
            <a:custGeom>
              <a:avLst/>
              <a:gdLst/>
              <a:ahLst/>
              <a:cxnLst/>
              <a:rect l="l" t="t" r="r" b="b"/>
              <a:pathLst>
                <a:path w="664" h="714" extrusionOk="0">
                  <a:moveTo>
                    <a:pt x="151" y="251"/>
                  </a:moveTo>
                  <a:cubicBezTo>
                    <a:pt x="176" y="351"/>
                    <a:pt x="188" y="363"/>
                    <a:pt x="176" y="288"/>
                  </a:cubicBezTo>
                  <a:cubicBezTo>
                    <a:pt x="163" y="251"/>
                    <a:pt x="163" y="213"/>
                    <a:pt x="176" y="176"/>
                  </a:cubicBezTo>
                  <a:cubicBezTo>
                    <a:pt x="176" y="138"/>
                    <a:pt x="113" y="113"/>
                    <a:pt x="101" y="151"/>
                  </a:cubicBezTo>
                  <a:cubicBezTo>
                    <a:pt x="1" y="376"/>
                    <a:pt x="238" y="713"/>
                    <a:pt x="451" y="463"/>
                  </a:cubicBezTo>
                  <a:cubicBezTo>
                    <a:pt x="663" y="213"/>
                    <a:pt x="288" y="1"/>
                    <a:pt x="88" y="176"/>
                  </a:cubicBezTo>
                  <a:cubicBezTo>
                    <a:pt x="38" y="213"/>
                    <a:pt x="101" y="276"/>
                    <a:pt x="151" y="2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2991;p7">
              <a:extLst>
                <a:ext uri="{FF2B5EF4-FFF2-40B4-BE49-F238E27FC236}">
                  <a16:creationId xmlns:a16="http://schemas.microsoft.com/office/drawing/2014/main" id="{B3C6686E-6831-F6D3-F764-F390DC6C7A34}"/>
                </a:ext>
              </a:extLst>
            </p:cNvPr>
            <p:cNvSpPr/>
            <p:nvPr/>
          </p:nvSpPr>
          <p:spPr>
            <a:xfrm>
              <a:off x="728300" y="2681125"/>
              <a:ext cx="82175" cy="30625"/>
            </a:xfrm>
            <a:custGeom>
              <a:avLst/>
              <a:gdLst/>
              <a:ahLst/>
              <a:cxnLst/>
              <a:rect l="l" t="t" r="r" b="b"/>
              <a:pathLst>
                <a:path w="3287" h="1225" extrusionOk="0">
                  <a:moveTo>
                    <a:pt x="63" y="1087"/>
                  </a:moveTo>
                  <a:cubicBezTo>
                    <a:pt x="1163" y="1225"/>
                    <a:pt x="2537" y="1000"/>
                    <a:pt x="3262" y="75"/>
                  </a:cubicBezTo>
                  <a:cubicBezTo>
                    <a:pt x="3287" y="38"/>
                    <a:pt x="3250" y="0"/>
                    <a:pt x="3225" y="25"/>
                  </a:cubicBezTo>
                  <a:cubicBezTo>
                    <a:pt x="2287" y="812"/>
                    <a:pt x="1288" y="1137"/>
                    <a:pt x="63" y="1000"/>
                  </a:cubicBezTo>
                  <a:cubicBezTo>
                    <a:pt x="0" y="987"/>
                    <a:pt x="0" y="1087"/>
                    <a:pt x="63" y="10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2992;p7">
              <a:extLst>
                <a:ext uri="{FF2B5EF4-FFF2-40B4-BE49-F238E27FC236}">
                  <a16:creationId xmlns:a16="http://schemas.microsoft.com/office/drawing/2014/main" id="{B7C39925-AABF-579E-1340-648C3DFE6FCD}"/>
                </a:ext>
              </a:extLst>
            </p:cNvPr>
            <p:cNvSpPr/>
            <p:nvPr/>
          </p:nvSpPr>
          <p:spPr>
            <a:xfrm>
              <a:off x="805150" y="2671750"/>
              <a:ext cx="15025" cy="12825"/>
            </a:xfrm>
            <a:custGeom>
              <a:avLst/>
              <a:gdLst/>
              <a:ahLst/>
              <a:cxnLst/>
              <a:rect l="l" t="t" r="r" b="b"/>
              <a:pathLst>
                <a:path w="601" h="513" extrusionOk="0">
                  <a:moveTo>
                    <a:pt x="250" y="100"/>
                  </a:moveTo>
                  <a:cubicBezTo>
                    <a:pt x="250" y="188"/>
                    <a:pt x="275" y="213"/>
                    <a:pt x="325" y="150"/>
                  </a:cubicBezTo>
                  <a:cubicBezTo>
                    <a:pt x="363" y="138"/>
                    <a:pt x="350" y="88"/>
                    <a:pt x="313" y="88"/>
                  </a:cubicBezTo>
                  <a:cubicBezTo>
                    <a:pt x="26" y="88"/>
                    <a:pt x="1" y="513"/>
                    <a:pt x="288" y="488"/>
                  </a:cubicBezTo>
                  <a:cubicBezTo>
                    <a:pt x="600" y="450"/>
                    <a:pt x="550" y="0"/>
                    <a:pt x="250" y="25"/>
                  </a:cubicBezTo>
                  <a:cubicBezTo>
                    <a:pt x="213" y="25"/>
                    <a:pt x="213" y="100"/>
                    <a:pt x="250" y="10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2993;p7">
              <a:extLst>
                <a:ext uri="{FF2B5EF4-FFF2-40B4-BE49-F238E27FC236}">
                  <a16:creationId xmlns:a16="http://schemas.microsoft.com/office/drawing/2014/main" id="{4736E32F-22CC-675C-F4C3-61425406439B}"/>
                </a:ext>
              </a:extLst>
            </p:cNvPr>
            <p:cNvSpPr/>
            <p:nvPr/>
          </p:nvSpPr>
          <p:spPr>
            <a:xfrm>
              <a:off x="644875" y="2270600"/>
              <a:ext cx="60325" cy="237450"/>
            </a:xfrm>
            <a:custGeom>
              <a:avLst/>
              <a:gdLst/>
              <a:ahLst/>
              <a:cxnLst/>
              <a:rect l="l" t="t" r="r" b="b"/>
              <a:pathLst>
                <a:path w="2413" h="9498" extrusionOk="0">
                  <a:moveTo>
                    <a:pt x="76" y="9473"/>
                  </a:moveTo>
                  <a:cubicBezTo>
                    <a:pt x="776" y="7698"/>
                    <a:pt x="1488" y="6374"/>
                    <a:pt x="1675" y="4462"/>
                  </a:cubicBezTo>
                  <a:cubicBezTo>
                    <a:pt x="1838" y="2737"/>
                    <a:pt x="1438" y="1488"/>
                    <a:pt x="488" y="63"/>
                  </a:cubicBezTo>
                  <a:cubicBezTo>
                    <a:pt x="451" y="0"/>
                    <a:pt x="338" y="63"/>
                    <a:pt x="388" y="125"/>
                  </a:cubicBezTo>
                  <a:cubicBezTo>
                    <a:pt x="2413" y="3450"/>
                    <a:pt x="1275" y="6124"/>
                    <a:pt x="26" y="9448"/>
                  </a:cubicBezTo>
                  <a:cubicBezTo>
                    <a:pt x="1" y="9485"/>
                    <a:pt x="63" y="9498"/>
                    <a:pt x="76" y="947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2994;p7">
              <a:extLst>
                <a:ext uri="{FF2B5EF4-FFF2-40B4-BE49-F238E27FC236}">
                  <a16:creationId xmlns:a16="http://schemas.microsoft.com/office/drawing/2014/main" id="{1FC39D43-6F06-C452-0F4E-3E4B708FDCFA}"/>
                </a:ext>
              </a:extLst>
            </p:cNvPr>
            <p:cNvSpPr/>
            <p:nvPr/>
          </p:nvSpPr>
          <p:spPr>
            <a:xfrm>
              <a:off x="699875" y="2755475"/>
              <a:ext cx="49375" cy="31875"/>
            </a:xfrm>
            <a:custGeom>
              <a:avLst/>
              <a:gdLst/>
              <a:ahLst/>
              <a:cxnLst/>
              <a:rect l="l" t="t" r="r" b="b"/>
              <a:pathLst>
                <a:path w="1975" h="1275" extrusionOk="0">
                  <a:moveTo>
                    <a:pt x="75" y="1238"/>
                  </a:moveTo>
                  <a:cubicBezTo>
                    <a:pt x="163" y="813"/>
                    <a:pt x="363" y="425"/>
                    <a:pt x="775" y="238"/>
                  </a:cubicBezTo>
                  <a:cubicBezTo>
                    <a:pt x="1262" y="25"/>
                    <a:pt x="1850" y="288"/>
                    <a:pt x="1862" y="863"/>
                  </a:cubicBezTo>
                  <a:cubicBezTo>
                    <a:pt x="1862" y="938"/>
                    <a:pt x="1975" y="938"/>
                    <a:pt x="1975" y="863"/>
                  </a:cubicBezTo>
                  <a:cubicBezTo>
                    <a:pt x="1975" y="375"/>
                    <a:pt x="1550" y="0"/>
                    <a:pt x="1062" y="50"/>
                  </a:cubicBezTo>
                  <a:cubicBezTo>
                    <a:pt x="450" y="113"/>
                    <a:pt x="100" y="663"/>
                    <a:pt x="13" y="1213"/>
                  </a:cubicBezTo>
                  <a:cubicBezTo>
                    <a:pt x="0" y="1250"/>
                    <a:pt x="63" y="1275"/>
                    <a:pt x="75" y="12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2995;p7">
              <a:extLst>
                <a:ext uri="{FF2B5EF4-FFF2-40B4-BE49-F238E27FC236}">
                  <a16:creationId xmlns:a16="http://schemas.microsoft.com/office/drawing/2014/main" id="{99668CBE-F00F-C933-7AA8-08C84ACF64A0}"/>
                </a:ext>
              </a:extLst>
            </p:cNvPr>
            <p:cNvSpPr/>
            <p:nvPr/>
          </p:nvSpPr>
          <p:spPr>
            <a:xfrm>
              <a:off x="674550" y="2510225"/>
              <a:ext cx="31600" cy="62500"/>
            </a:xfrm>
            <a:custGeom>
              <a:avLst/>
              <a:gdLst/>
              <a:ahLst/>
              <a:cxnLst/>
              <a:rect l="l" t="t" r="r" b="b"/>
              <a:pathLst>
                <a:path w="1264" h="2500" extrusionOk="0">
                  <a:moveTo>
                    <a:pt x="651" y="50"/>
                  </a:moveTo>
                  <a:cubicBezTo>
                    <a:pt x="638" y="350"/>
                    <a:pt x="701" y="650"/>
                    <a:pt x="838" y="925"/>
                  </a:cubicBezTo>
                  <a:cubicBezTo>
                    <a:pt x="1138" y="1625"/>
                    <a:pt x="838" y="2312"/>
                    <a:pt x="38" y="2412"/>
                  </a:cubicBezTo>
                  <a:cubicBezTo>
                    <a:pt x="1" y="2412"/>
                    <a:pt x="13" y="2487"/>
                    <a:pt x="51" y="2487"/>
                  </a:cubicBezTo>
                  <a:cubicBezTo>
                    <a:pt x="488" y="2500"/>
                    <a:pt x="888" y="2225"/>
                    <a:pt x="1038" y="1812"/>
                  </a:cubicBezTo>
                  <a:cubicBezTo>
                    <a:pt x="1263" y="1175"/>
                    <a:pt x="713" y="675"/>
                    <a:pt x="726" y="50"/>
                  </a:cubicBezTo>
                  <a:cubicBezTo>
                    <a:pt x="726" y="0"/>
                    <a:pt x="651" y="0"/>
                    <a:pt x="651" y="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2996;p7">
              <a:extLst>
                <a:ext uri="{FF2B5EF4-FFF2-40B4-BE49-F238E27FC236}">
                  <a16:creationId xmlns:a16="http://schemas.microsoft.com/office/drawing/2014/main" id="{2E132AD4-0136-30D3-6A95-AF173D4E8A10}"/>
                </a:ext>
              </a:extLst>
            </p:cNvPr>
            <p:cNvSpPr/>
            <p:nvPr/>
          </p:nvSpPr>
          <p:spPr>
            <a:xfrm>
              <a:off x="658950" y="2543350"/>
              <a:ext cx="21575" cy="30625"/>
            </a:xfrm>
            <a:custGeom>
              <a:avLst/>
              <a:gdLst/>
              <a:ahLst/>
              <a:cxnLst/>
              <a:rect l="l" t="t" r="r" b="b"/>
              <a:pathLst>
                <a:path w="863" h="1225" extrusionOk="0">
                  <a:moveTo>
                    <a:pt x="800" y="1050"/>
                  </a:moveTo>
                  <a:cubicBezTo>
                    <a:pt x="288" y="1225"/>
                    <a:pt x="38" y="387"/>
                    <a:pt x="300" y="63"/>
                  </a:cubicBezTo>
                  <a:cubicBezTo>
                    <a:pt x="313" y="25"/>
                    <a:pt x="275" y="0"/>
                    <a:pt x="250" y="13"/>
                  </a:cubicBezTo>
                  <a:cubicBezTo>
                    <a:pt x="0" y="163"/>
                    <a:pt x="75" y="550"/>
                    <a:pt x="163" y="775"/>
                  </a:cubicBezTo>
                  <a:cubicBezTo>
                    <a:pt x="275" y="1062"/>
                    <a:pt x="525" y="1225"/>
                    <a:pt x="825" y="1112"/>
                  </a:cubicBezTo>
                  <a:cubicBezTo>
                    <a:pt x="862" y="1100"/>
                    <a:pt x="850" y="1025"/>
                    <a:pt x="800" y="10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2997;p7">
              <a:extLst>
                <a:ext uri="{FF2B5EF4-FFF2-40B4-BE49-F238E27FC236}">
                  <a16:creationId xmlns:a16="http://schemas.microsoft.com/office/drawing/2014/main" id="{6EB76902-1C94-7ED9-18B2-9942EA79CF4B}"/>
                </a:ext>
              </a:extLst>
            </p:cNvPr>
            <p:cNvSpPr/>
            <p:nvPr/>
          </p:nvSpPr>
          <p:spPr>
            <a:xfrm>
              <a:off x="761725" y="2732675"/>
              <a:ext cx="56575" cy="81250"/>
            </a:xfrm>
            <a:custGeom>
              <a:avLst/>
              <a:gdLst/>
              <a:ahLst/>
              <a:cxnLst/>
              <a:rect l="l" t="t" r="r" b="b"/>
              <a:pathLst>
                <a:path w="2263" h="3250" extrusionOk="0">
                  <a:moveTo>
                    <a:pt x="50" y="88"/>
                  </a:moveTo>
                  <a:cubicBezTo>
                    <a:pt x="988" y="900"/>
                    <a:pt x="2062" y="1787"/>
                    <a:pt x="1875" y="3174"/>
                  </a:cubicBezTo>
                  <a:cubicBezTo>
                    <a:pt x="1875" y="3224"/>
                    <a:pt x="1950" y="3249"/>
                    <a:pt x="1962" y="3199"/>
                  </a:cubicBezTo>
                  <a:cubicBezTo>
                    <a:pt x="2262" y="1800"/>
                    <a:pt x="1050" y="825"/>
                    <a:pt x="88" y="38"/>
                  </a:cubicBezTo>
                  <a:cubicBezTo>
                    <a:pt x="50" y="0"/>
                    <a:pt x="1" y="63"/>
                    <a:pt x="38" y="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2998;p7">
              <a:extLst>
                <a:ext uri="{FF2B5EF4-FFF2-40B4-BE49-F238E27FC236}">
                  <a16:creationId xmlns:a16="http://schemas.microsoft.com/office/drawing/2014/main" id="{B5312527-D19C-C0F3-481D-555636B79F7E}"/>
                </a:ext>
              </a:extLst>
            </p:cNvPr>
            <p:cNvSpPr/>
            <p:nvPr/>
          </p:nvSpPr>
          <p:spPr>
            <a:xfrm>
              <a:off x="710500" y="2553650"/>
              <a:ext cx="15325" cy="30950"/>
            </a:xfrm>
            <a:custGeom>
              <a:avLst/>
              <a:gdLst/>
              <a:ahLst/>
              <a:cxnLst/>
              <a:rect l="l" t="t" r="r" b="b"/>
              <a:pathLst>
                <a:path w="613" h="1238" extrusionOk="0">
                  <a:moveTo>
                    <a:pt x="25" y="63"/>
                  </a:moveTo>
                  <a:cubicBezTo>
                    <a:pt x="0" y="288"/>
                    <a:pt x="50" y="513"/>
                    <a:pt x="162" y="713"/>
                  </a:cubicBezTo>
                  <a:cubicBezTo>
                    <a:pt x="237" y="900"/>
                    <a:pt x="362" y="1075"/>
                    <a:pt x="525" y="1213"/>
                  </a:cubicBezTo>
                  <a:cubicBezTo>
                    <a:pt x="575" y="1238"/>
                    <a:pt x="612" y="1175"/>
                    <a:pt x="587" y="1138"/>
                  </a:cubicBezTo>
                  <a:cubicBezTo>
                    <a:pt x="300" y="850"/>
                    <a:pt x="125" y="463"/>
                    <a:pt x="113" y="63"/>
                  </a:cubicBezTo>
                  <a:cubicBezTo>
                    <a:pt x="113" y="0"/>
                    <a:pt x="25" y="0"/>
                    <a:pt x="25" y="6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2999;p7">
              <a:extLst>
                <a:ext uri="{FF2B5EF4-FFF2-40B4-BE49-F238E27FC236}">
                  <a16:creationId xmlns:a16="http://schemas.microsoft.com/office/drawing/2014/main" id="{CBCF9B25-EC73-0FFE-D606-81F4E280DD07}"/>
                </a:ext>
              </a:extLst>
            </p:cNvPr>
            <p:cNvSpPr/>
            <p:nvPr/>
          </p:nvSpPr>
          <p:spPr>
            <a:xfrm>
              <a:off x="710175" y="2550525"/>
              <a:ext cx="21900" cy="34400"/>
            </a:xfrm>
            <a:custGeom>
              <a:avLst/>
              <a:gdLst/>
              <a:ahLst/>
              <a:cxnLst/>
              <a:rect l="l" t="t" r="r" b="b"/>
              <a:pathLst>
                <a:path w="876" h="1376" extrusionOk="0">
                  <a:moveTo>
                    <a:pt x="638" y="1325"/>
                  </a:moveTo>
                  <a:cubicBezTo>
                    <a:pt x="875" y="838"/>
                    <a:pt x="575" y="225"/>
                    <a:pt x="101" y="25"/>
                  </a:cubicBezTo>
                  <a:cubicBezTo>
                    <a:pt x="38" y="0"/>
                    <a:pt x="1" y="100"/>
                    <a:pt x="51" y="125"/>
                  </a:cubicBezTo>
                  <a:cubicBezTo>
                    <a:pt x="475" y="313"/>
                    <a:pt x="763" y="825"/>
                    <a:pt x="550" y="1275"/>
                  </a:cubicBezTo>
                  <a:cubicBezTo>
                    <a:pt x="525" y="1325"/>
                    <a:pt x="613" y="1375"/>
                    <a:pt x="638" y="132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000;p7">
              <a:extLst>
                <a:ext uri="{FF2B5EF4-FFF2-40B4-BE49-F238E27FC236}">
                  <a16:creationId xmlns:a16="http://schemas.microsoft.com/office/drawing/2014/main" id="{F0C1A46F-772D-378A-570B-9B5FF5F0B3AB}"/>
                </a:ext>
              </a:extLst>
            </p:cNvPr>
            <p:cNvSpPr/>
            <p:nvPr/>
          </p:nvSpPr>
          <p:spPr>
            <a:xfrm>
              <a:off x="669550" y="2216250"/>
              <a:ext cx="59700" cy="132175"/>
            </a:xfrm>
            <a:custGeom>
              <a:avLst/>
              <a:gdLst/>
              <a:ahLst/>
              <a:cxnLst/>
              <a:rect l="l" t="t" r="r" b="b"/>
              <a:pathLst>
                <a:path w="2388" h="5287" extrusionOk="0">
                  <a:moveTo>
                    <a:pt x="651" y="5211"/>
                  </a:moveTo>
                  <a:cubicBezTo>
                    <a:pt x="363" y="3674"/>
                    <a:pt x="51" y="375"/>
                    <a:pt x="2338" y="75"/>
                  </a:cubicBezTo>
                  <a:cubicBezTo>
                    <a:pt x="2388" y="75"/>
                    <a:pt x="2388" y="0"/>
                    <a:pt x="2338" y="0"/>
                  </a:cubicBezTo>
                  <a:cubicBezTo>
                    <a:pt x="1" y="212"/>
                    <a:pt x="263" y="3649"/>
                    <a:pt x="576" y="5236"/>
                  </a:cubicBezTo>
                  <a:cubicBezTo>
                    <a:pt x="588" y="5286"/>
                    <a:pt x="663" y="5261"/>
                    <a:pt x="651" y="521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001;p7">
              <a:extLst>
                <a:ext uri="{FF2B5EF4-FFF2-40B4-BE49-F238E27FC236}">
                  <a16:creationId xmlns:a16="http://schemas.microsoft.com/office/drawing/2014/main" id="{D107405F-D502-FA78-CB23-285FDD85967E}"/>
                </a:ext>
              </a:extLst>
            </p:cNvPr>
            <p:cNvSpPr/>
            <p:nvPr/>
          </p:nvSpPr>
          <p:spPr>
            <a:xfrm>
              <a:off x="701750" y="2223100"/>
              <a:ext cx="65000" cy="61275"/>
            </a:xfrm>
            <a:custGeom>
              <a:avLst/>
              <a:gdLst/>
              <a:ahLst/>
              <a:cxnLst/>
              <a:rect l="l" t="t" r="r" b="b"/>
              <a:pathLst>
                <a:path w="2600" h="2451" extrusionOk="0">
                  <a:moveTo>
                    <a:pt x="75" y="976"/>
                  </a:moveTo>
                  <a:cubicBezTo>
                    <a:pt x="400" y="351"/>
                    <a:pt x="1162" y="88"/>
                    <a:pt x="1762" y="513"/>
                  </a:cubicBezTo>
                  <a:cubicBezTo>
                    <a:pt x="2300" y="888"/>
                    <a:pt x="2474" y="1863"/>
                    <a:pt x="1950" y="2325"/>
                  </a:cubicBezTo>
                  <a:cubicBezTo>
                    <a:pt x="1900" y="2375"/>
                    <a:pt x="1975" y="2450"/>
                    <a:pt x="2025" y="2400"/>
                  </a:cubicBezTo>
                  <a:cubicBezTo>
                    <a:pt x="2599" y="1913"/>
                    <a:pt x="2412" y="838"/>
                    <a:pt x="1825" y="438"/>
                  </a:cubicBezTo>
                  <a:cubicBezTo>
                    <a:pt x="1187" y="1"/>
                    <a:pt x="325" y="251"/>
                    <a:pt x="13" y="938"/>
                  </a:cubicBezTo>
                  <a:cubicBezTo>
                    <a:pt x="0" y="976"/>
                    <a:pt x="50" y="1013"/>
                    <a:pt x="75" y="9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002;p7">
              <a:extLst>
                <a:ext uri="{FF2B5EF4-FFF2-40B4-BE49-F238E27FC236}">
                  <a16:creationId xmlns:a16="http://schemas.microsoft.com/office/drawing/2014/main" id="{F0A33296-D893-429D-DC5D-FCB959AE1008}"/>
                </a:ext>
              </a:extLst>
            </p:cNvPr>
            <p:cNvSpPr/>
            <p:nvPr/>
          </p:nvSpPr>
          <p:spPr>
            <a:xfrm>
              <a:off x="709550" y="2258100"/>
              <a:ext cx="46900" cy="35950"/>
            </a:xfrm>
            <a:custGeom>
              <a:avLst/>
              <a:gdLst/>
              <a:ahLst/>
              <a:cxnLst/>
              <a:rect l="l" t="t" r="r" b="b"/>
              <a:pathLst>
                <a:path w="1876" h="1438" extrusionOk="0">
                  <a:moveTo>
                    <a:pt x="1788" y="713"/>
                  </a:moveTo>
                  <a:cubicBezTo>
                    <a:pt x="1600" y="1125"/>
                    <a:pt x="1138" y="1313"/>
                    <a:pt x="725" y="1150"/>
                  </a:cubicBezTo>
                  <a:cubicBezTo>
                    <a:pt x="288" y="963"/>
                    <a:pt x="163" y="513"/>
                    <a:pt x="288" y="88"/>
                  </a:cubicBezTo>
                  <a:cubicBezTo>
                    <a:pt x="300" y="38"/>
                    <a:pt x="225" y="1"/>
                    <a:pt x="213" y="51"/>
                  </a:cubicBezTo>
                  <a:cubicBezTo>
                    <a:pt x="1" y="513"/>
                    <a:pt x="213" y="1050"/>
                    <a:pt x="675" y="1250"/>
                  </a:cubicBezTo>
                  <a:cubicBezTo>
                    <a:pt x="1138" y="1438"/>
                    <a:pt x="1675" y="1225"/>
                    <a:pt x="1850" y="750"/>
                  </a:cubicBezTo>
                  <a:cubicBezTo>
                    <a:pt x="1875" y="713"/>
                    <a:pt x="1813" y="675"/>
                    <a:pt x="1800" y="7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003;p7">
              <a:extLst>
                <a:ext uri="{FF2B5EF4-FFF2-40B4-BE49-F238E27FC236}">
                  <a16:creationId xmlns:a16="http://schemas.microsoft.com/office/drawing/2014/main" id="{6E47BBA1-1CB0-D295-2625-9A1CD1471B57}"/>
                </a:ext>
              </a:extLst>
            </p:cNvPr>
            <p:cNvSpPr/>
            <p:nvPr/>
          </p:nvSpPr>
          <p:spPr>
            <a:xfrm>
              <a:off x="713300" y="2246550"/>
              <a:ext cx="30950" cy="17500"/>
            </a:xfrm>
            <a:custGeom>
              <a:avLst/>
              <a:gdLst/>
              <a:ahLst/>
              <a:cxnLst/>
              <a:rect l="l" t="t" r="r" b="b"/>
              <a:pathLst>
                <a:path w="1238" h="700" extrusionOk="0">
                  <a:moveTo>
                    <a:pt x="100" y="650"/>
                  </a:moveTo>
                  <a:cubicBezTo>
                    <a:pt x="75" y="63"/>
                    <a:pt x="1213" y="0"/>
                    <a:pt x="1025" y="613"/>
                  </a:cubicBezTo>
                  <a:cubicBezTo>
                    <a:pt x="1013" y="675"/>
                    <a:pt x="1100" y="688"/>
                    <a:pt x="1113" y="638"/>
                  </a:cubicBezTo>
                  <a:cubicBezTo>
                    <a:pt x="1238" y="350"/>
                    <a:pt x="975" y="75"/>
                    <a:pt x="688" y="75"/>
                  </a:cubicBezTo>
                  <a:cubicBezTo>
                    <a:pt x="388" y="75"/>
                    <a:pt x="1" y="313"/>
                    <a:pt x="26" y="650"/>
                  </a:cubicBezTo>
                  <a:cubicBezTo>
                    <a:pt x="26" y="700"/>
                    <a:pt x="113" y="700"/>
                    <a:pt x="100" y="65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004;p7">
              <a:extLst>
                <a:ext uri="{FF2B5EF4-FFF2-40B4-BE49-F238E27FC236}">
                  <a16:creationId xmlns:a16="http://schemas.microsoft.com/office/drawing/2014/main" id="{1496FC39-DD6A-9129-46C3-C9B3A7E76094}"/>
                </a:ext>
              </a:extLst>
            </p:cNvPr>
            <p:cNvSpPr/>
            <p:nvPr/>
          </p:nvSpPr>
          <p:spPr>
            <a:xfrm>
              <a:off x="703000" y="2492725"/>
              <a:ext cx="71550" cy="55325"/>
            </a:xfrm>
            <a:custGeom>
              <a:avLst/>
              <a:gdLst/>
              <a:ahLst/>
              <a:cxnLst/>
              <a:rect l="l" t="t" r="r" b="b"/>
              <a:pathLst>
                <a:path w="2862" h="2213" extrusionOk="0">
                  <a:moveTo>
                    <a:pt x="50" y="1838"/>
                  </a:moveTo>
                  <a:cubicBezTo>
                    <a:pt x="1312" y="2213"/>
                    <a:pt x="2749" y="1438"/>
                    <a:pt x="2862" y="38"/>
                  </a:cubicBezTo>
                  <a:cubicBezTo>
                    <a:pt x="2862" y="13"/>
                    <a:pt x="2812" y="1"/>
                    <a:pt x="2799" y="38"/>
                  </a:cubicBezTo>
                  <a:cubicBezTo>
                    <a:pt x="2474" y="1300"/>
                    <a:pt x="1400" y="2113"/>
                    <a:pt x="75" y="1763"/>
                  </a:cubicBezTo>
                  <a:cubicBezTo>
                    <a:pt x="25" y="1750"/>
                    <a:pt x="0" y="1825"/>
                    <a:pt x="50" y="18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005;p7">
              <a:extLst>
                <a:ext uri="{FF2B5EF4-FFF2-40B4-BE49-F238E27FC236}">
                  <a16:creationId xmlns:a16="http://schemas.microsoft.com/office/drawing/2014/main" id="{6DA18EED-E5BF-FDFC-18B1-5CC61989F27C}"/>
                </a:ext>
              </a:extLst>
            </p:cNvPr>
            <p:cNvSpPr/>
            <p:nvPr/>
          </p:nvSpPr>
          <p:spPr>
            <a:xfrm>
              <a:off x="779850" y="2847325"/>
              <a:ext cx="15325" cy="20025"/>
            </a:xfrm>
            <a:custGeom>
              <a:avLst/>
              <a:gdLst/>
              <a:ahLst/>
              <a:cxnLst/>
              <a:rect l="l" t="t" r="r" b="b"/>
              <a:pathLst>
                <a:path w="613" h="801" extrusionOk="0">
                  <a:moveTo>
                    <a:pt x="63" y="113"/>
                  </a:moveTo>
                  <a:cubicBezTo>
                    <a:pt x="288" y="263"/>
                    <a:pt x="450" y="488"/>
                    <a:pt x="513" y="750"/>
                  </a:cubicBezTo>
                  <a:cubicBezTo>
                    <a:pt x="525" y="800"/>
                    <a:pt x="613" y="800"/>
                    <a:pt x="613" y="738"/>
                  </a:cubicBezTo>
                  <a:cubicBezTo>
                    <a:pt x="575" y="438"/>
                    <a:pt x="388" y="163"/>
                    <a:pt x="113" y="25"/>
                  </a:cubicBezTo>
                  <a:cubicBezTo>
                    <a:pt x="50" y="0"/>
                    <a:pt x="0" y="88"/>
                    <a:pt x="63" y="1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006;p7">
              <a:extLst>
                <a:ext uri="{FF2B5EF4-FFF2-40B4-BE49-F238E27FC236}">
                  <a16:creationId xmlns:a16="http://schemas.microsoft.com/office/drawing/2014/main" id="{2F0697BF-C8A7-AFEA-A625-A25CA1258173}"/>
                </a:ext>
              </a:extLst>
            </p:cNvPr>
            <p:cNvSpPr/>
            <p:nvPr/>
          </p:nvSpPr>
          <p:spPr>
            <a:xfrm>
              <a:off x="792975" y="2850750"/>
              <a:ext cx="5950" cy="16900"/>
            </a:xfrm>
            <a:custGeom>
              <a:avLst/>
              <a:gdLst/>
              <a:ahLst/>
              <a:cxnLst/>
              <a:rect l="l" t="t" r="r" b="b"/>
              <a:pathLst>
                <a:path w="238" h="676" extrusionOk="0">
                  <a:moveTo>
                    <a:pt x="125" y="613"/>
                  </a:moveTo>
                  <a:cubicBezTo>
                    <a:pt x="200" y="451"/>
                    <a:pt x="238" y="251"/>
                    <a:pt x="200" y="76"/>
                  </a:cubicBezTo>
                  <a:cubicBezTo>
                    <a:pt x="188" y="1"/>
                    <a:pt x="100" y="26"/>
                    <a:pt x="88" y="88"/>
                  </a:cubicBezTo>
                  <a:cubicBezTo>
                    <a:pt x="100" y="251"/>
                    <a:pt x="63" y="426"/>
                    <a:pt x="13" y="588"/>
                  </a:cubicBezTo>
                  <a:cubicBezTo>
                    <a:pt x="0" y="651"/>
                    <a:pt x="100" y="676"/>
                    <a:pt x="125" y="613"/>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4" name="Google Shape;3007;p7">
              <a:extLst>
                <a:ext uri="{FF2B5EF4-FFF2-40B4-BE49-F238E27FC236}">
                  <a16:creationId xmlns:a16="http://schemas.microsoft.com/office/drawing/2014/main" id="{8DC21A8F-B39F-E496-9921-01C02D964882}"/>
                </a:ext>
              </a:extLst>
            </p:cNvPr>
            <p:cNvSpPr/>
            <p:nvPr/>
          </p:nvSpPr>
          <p:spPr>
            <a:xfrm>
              <a:off x="775150" y="2839500"/>
              <a:ext cx="7525" cy="9400"/>
            </a:xfrm>
            <a:custGeom>
              <a:avLst/>
              <a:gdLst/>
              <a:ahLst/>
              <a:cxnLst/>
              <a:rect l="l" t="t" r="r" b="b"/>
              <a:pathLst>
                <a:path w="301" h="376" extrusionOk="0">
                  <a:moveTo>
                    <a:pt x="226" y="276"/>
                  </a:moveTo>
                  <a:cubicBezTo>
                    <a:pt x="201" y="213"/>
                    <a:pt x="213" y="151"/>
                    <a:pt x="263" y="113"/>
                  </a:cubicBezTo>
                  <a:cubicBezTo>
                    <a:pt x="301" y="76"/>
                    <a:pt x="263" y="1"/>
                    <a:pt x="213" y="26"/>
                  </a:cubicBezTo>
                  <a:cubicBezTo>
                    <a:pt x="76" y="76"/>
                    <a:pt x="1" y="263"/>
                    <a:pt x="163" y="351"/>
                  </a:cubicBezTo>
                  <a:cubicBezTo>
                    <a:pt x="213" y="376"/>
                    <a:pt x="276" y="313"/>
                    <a:pt x="226" y="27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008;p7">
              <a:extLst>
                <a:ext uri="{FF2B5EF4-FFF2-40B4-BE49-F238E27FC236}">
                  <a16:creationId xmlns:a16="http://schemas.microsoft.com/office/drawing/2014/main" id="{742B795E-A11E-EB5A-A323-9C92C44CE24F}"/>
                </a:ext>
              </a:extLst>
            </p:cNvPr>
            <p:cNvSpPr/>
            <p:nvPr/>
          </p:nvSpPr>
          <p:spPr>
            <a:xfrm>
              <a:off x="780775" y="2821400"/>
              <a:ext cx="15650" cy="20325"/>
            </a:xfrm>
            <a:custGeom>
              <a:avLst/>
              <a:gdLst/>
              <a:ahLst/>
              <a:cxnLst/>
              <a:rect l="l" t="t" r="r" b="b"/>
              <a:pathLst>
                <a:path w="626" h="813" extrusionOk="0">
                  <a:moveTo>
                    <a:pt x="88" y="787"/>
                  </a:moveTo>
                  <a:cubicBezTo>
                    <a:pt x="338" y="625"/>
                    <a:pt x="626" y="363"/>
                    <a:pt x="563" y="50"/>
                  </a:cubicBezTo>
                  <a:cubicBezTo>
                    <a:pt x="538" y="0"/>
                    <a:pt x="488" y="0"/>
                    <a:pt x="463" y="50"/>
                  </a:cubicBezTo>
                  <a:cubicBezTo>
                    <a:pt x="413" y="313"/>
                    <a:pt x="263" y="550"/>
                    <a:pt x="38" y="712"/>
                  </a:cubicBezTo>
                  <a:cubicBezTo>
                    <a:pt x="1" y="750"/>
                    <a:pt x="51" y="812"/>
                    <a:pt x="88" y="787"/>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009;p7">
              <a:extLst>
                <a:ext uri="{FF2B5EF4-FFF2-40B4-BE49-F238E27FC236}">
                  <a16:creationId xmlns:a16="http://schemas.microsoft.com/office/drawing/2014/main" id="{AB44A419-90CF-8B9D-D04A-619E2F1C8501}"/>
                </a:ext>
              </a:extLst>
            </p:cNvPr>
            <p:cNvSpPr/>
            <p:nvPr/>
          </p:nvSpPr>
          <p:spPr>
            <a:xfrm>
              <a:off x="790475" y="2821700"/>
              <a:ext cx="10325" cy="24400"/>
            </a:xfrm>
            <a:custGeom>
              <a:avLst/>
              <a:gdLst/>
              <a:ahLst/>
              <a:cxnLst/>
              <a:rect l="l" t="t" r="r" b="b"/>
              <a:pathLst>
                <a:path w="413" h="976" extrusionOk="0">
                  <a:moveTo>
                    <a:pt x="113" y="126"/>
                  </a:moveTo>
                  <a:cubicBezTo>
                    <a:pt x="288" y="363"/>
                    <a:pt x="225" y="625"/>
                    <a:pt x="50" y="838"/>
                  </a:cubicBezTo>
                  <a:cubicBezTo>
                    <a:pt x="0" y="900"/>
                    <a:pt x="75" y="975"/>
                    <a:pt x="138" y="925"/>
                  </a:cubicBezTo>
                  <a:cubicBezTo>
                    <a:pt x="375" y="700"/>
                    <a:pt x="413" y="313"/>
                    <a:pt x="200" y="51"/>
                  </a:cubicBezTo>
                  <a:cubicBezTo>
                    <a:pt x="163" y="1"/>
                    <a:pt x="75" y="76"/>
                    <a:pt x="113" y="126"/>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010;p7">
              <a:extLst>
                <a:ext uri="{FF2B5EF4-FFF2-40B4-BE49-F238E27FC236}">
                  <a16:creationId xmlns:a16="http://schemas.microsoft.com/office/drawing/2014/main" id="{CD712CDA-AE35-E61D-7D1E-A9856CDBCFCB}"/>
                </a:ext>
              </a:extLst>
            </p:cNvPr>
            <p:cNvSpPr/>
            <p:nvPr/>
          </p:nvSpPr>
          <p:spPr>
            <a:xfrm>
              <a:off x="790150" y="2842625"/>
              <a:ext cx="8150" cy="14100"/>
            </a:xfrm>
            <a:custGeom>
              <a:avLst/>
              <a:gdLst/>
              <a:ahLst/>
              <a:cxnLst/>
              <a:rect l="l" t="t" r="r" b="b"/>
              <a:pathLst>
                <a:path w="326" h="564" extrusionOk="0">
                  <a:moveTo>
                    <a:pt x="63" y="138"/>
                  </a:moveTo>
                  <a:cubicBezTo>
                    <a:pt x="151" y="238"/>
                    <a:pt x="201" y="363"/>
                    <a:pt x="213" y="501"/>
                  </a:cubicBezTo>
                  <a:cubicBezTo>
                    <a:pt x="226" y="563"/>
                    <a:pt x="313" y="538"/>
                    <a:pt x="313" y="488"/>
                  </a:cubicBezTo>
                  <a:cubicBezTo>
                    <a:pt x="326" y="326"/>
                    <a:pt x="263" y="163"/>
                    <a:pt x="138" y="63"/>
                  </a:cubicBezTo>
                  <a:cubicBezTo>
                    <a:pt x="88" y="1"/>
                    <a:pt x="1" y="88"/>
                    <a:pt x="63" y="13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011;p7">
              <a:extLst>
                <a:ext uri="{FF2B5EF4-FFF2-40B4-BE49-F238E27FC236}">
                  <a16:creationId xmlns:a16="http://schemas.microsoft.com/office/drawing/2014/main" id="{EE3BDBEC-BF54-2BE2-FC33-D9767D50F6B9}"/>
                </a:ext>
              </a:extLst>
            </p:cNvPr>
            <p:cNvSpPr/>
            <p:nvPr/>
          </p:nvSpPr>
          <p:spPr>
            <a:xfrm>
              <a:off x="799850" y="2837000"/>
              <a:ext cx="12500" cy="14400"/>
            </a:xfrm>
            <a:custGeom>
              <a:avLst/>
              <a:gdLst/>
              <a:ahLst/>
              <a:cxnLst/>
              <a:rect l="l" t="t" r="r" b="b"/>
              <a:pathLst>
                <a:path w="500" h="576" extrusionOk="0">
                  <a:moveTo>
                    <a:pt x="25" y="288"/>
                  </a:moveTo>
                  <a:cubicBezTo>
                    <a:pt x="38" y="413"/>
                    <a:pt x="75" y="538"/>
                    <a:pt x="225" y="563"/>
                  </a:cubicBezTo>
                  <a:cubicBezTo>
                    <a:pt x="338" y="576"/>
                    <a:pt x="437" y="488"/>
                    <a:pt x="437" y="363"/>
                  </a:cubicBezTo>
                  <a:cubicBezTo>
                    <a:pt x="500" y="63"/>
                    <a:pt x="38" y="1"/>
                    <a:pt x="13" y="313"/>
                  </a:cubicBezTo>
                  <a:cubicBezTo>
                    <a:pt x="0" y="388"/>
                    <a:pt x="125" y="401"/>
                    <a:pt x="150" y="326"/>
                  </a:cubicBezTo>
                  <a:cubicBezTo>
                    <a:pt x="150" y="313"/>
                    <a:pt x="150" y="301"/>
                    <a:pt x="163" y="288"/>
                  </a:cubicBezTo>
                  <a:cubicBezTo>
                    <a:pt x="163" y="201"/>
                    <a:pt x="25" y="201"/>
                    <a:pt x="25" y="288"/>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Reconstruction Era and the Gilded Age - History - 11th grade by Slidesgo">
  <a:themeElements>
    <a:clrScheme name="Simple Light">
      <a:dk1>
        <a:srgbClr val="35240A"/>
      </a:dk1>
      <a:lt1>
        <a:srgbClr val="DED6C2"/>
      </a:lt1>
      <a:dk2>
        <a:srgbClr val="9B794E"/>
      </a:dk2>
      <a:lt2>
        <a:srgbClr val="724711"/>
      </a:lt2>
      <a:accent1>
        <a:srgbClr val="5E380A"/>
      </a:accent1>
      <a:accent2>
        <a:srgbClr val="FFFFFF"/>
      </a:accent2>
      <a:accent3>
        <a:srgbClr val="FFFFFF"/>
      </a:accent3>
      <a:accent4>
        <a:srgbClr val="FFFFFF"/>
      </a:accent4>
      <a:accent5>
        <a:srgbClr val="FFFFFF"/>
      </a:accent5>
      <a:accent6>
        <a:srgbClr val="FFFFFF"/>
      </a:accent6>
      <a:hlink>
        <a:srgbClr val="3524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670</Words>
  <Application>Microsoft Office PowerPoint</Application>
  <PresentationFormat>On-screen Show (16:9)</PresentationFormat>
  <Paragraphs>127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Anaheim</vt:lpstr>
      <vt:lpstr>Source Sans 3</vt:lpstr>
      <vt:lpstr>Libre Baskerville</vt:lpstr>
      <vt:lpstr>Source Sans 3 Light</vt:lpstr>
      <vt:lpstr>Nunito Light</vt:lpstr>
      <vt:lpstr>Reconstruction Era and the Gilded Age - History - 11th grade by Slidesgo</vt:lpstr>
      <vt:lpstr>TOPIC- The Handwritten Digit                   Recognition System </vt:lpstr>
      <vt:lpstr>Table of contents</vt:lpstr>
      <vt:lpstr>Introduction</vt:lpstr>
      <vt:lpstr> INTRODUCTION </vt:lpstr>
      <vt:lpstr>PROJECT OBJECTIVES</vt:lpstr>
      <vt:lpstr>PowerPoint Presentation</vt:lpstr>
      <vt:lpstr>Dataset Spotlight: MNIST The Gold Standard </vt:lpstr>
      <vt:lpstr>Dataset Spotlight: MNIST The Gold Standard   </vt:lpstr>
      <vt:lpstr>PowerPoint Presentation</vt:lpstr>
      <vt:lpstr>TOOLS AND TECHNOLOGIES USED</vt:lpstr>
      <vt:lpstr>TOOLS AND TECHNOLOGIES USED</vt:lpstr>
      <vt:lpstr>MODEL ARCHITECTURE</vt:lpstr>
      <vt:lpstr>MODEL ARCHITECTURE </vt:lpstr>
      <vt:lpstr>PREPROCESSING PLAN</vt:lpstr>
      <vt:lpstr>PREPROCESSING PLAN</vt:lpstr>
      <vt:lpstr>EXPECTED OUTCOMES</vt:lpstr>
      <vt:lpstr>EXPECTED OUTCOMES</vt:lpstr>
      <vt:lpstr>CHALLENGES</vt:lpstr>
      <vt:lpstr>CHALLENGES</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Ayush Yadav</dc:creator>
  <cp:lastModifiedBy>Ayush Yadav</cp:lastModifiedBy>
  <cp:revision>5</cp:revision>
  <dcterms:modified xsi:type="dcterms:W3CDTF">2025-12-22T15:46:43Z</dcterms:modified>
</cp:coreProperties>
</file>